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943" r:id="rId3"/>
    <p:sldId id="947" r:id="rId4"/>
    <p:sldId id="946" r:id="rId5"/>
    <p:sldId id="944" r:id="rId6"/>
    <p:sldId id="948" r:id="rId7"/>
    <p:sldId id="950" r:id="rId8"/>
    <p:sldId id="949" r:id="rId9"/>
    <p:sldId id="952" r:id="rId10"/>
    <p:sldId id="951" r:id="rId11"/>
    <p:sldId id="1078" r:id="rId12"/>
    <p:sldId id="1076" r:id="rId13"/>
    <p:sldId id="1077" r:id="rId14"/>
    <p:sldId id="953" r:id="rId15"/>
    <p:sldId id="957" r:id="rId16"/>
    <p:sldId id="601" r:id="rId17"/>
    <p:sldId id="708" r:id="rId18"/>
    <p:sldId id="959" r:id="rId19"/>
    <p:sldId id="961" r:id="rId20"/>
    <p:sldId id="956" r:id="rId21"/>
    <p:sldId id="912" r:id="rId22"/>
    <p:sldId id="792" r:id="rId23"/>
    <p:sldId id="699" r:id="rId24"/>
    <p:sldId id="955" r:id="rId25"/>
    <p:sldId id="963" r:id="rId26"/>
    <p:sldId id="818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 userDrawn="1">
          <p15:clr>
            <a:srgbClr val="A4A3A4"/>
          </p15:clr>
        </p15:guide>
        <p15:guide id="2" pos="29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DF1"/>
    <a:srgbClr val="FFFF00"/>
    <a:srgbClr val="FFFF66"/>
    <a:srgbClr val="FFCC00"/>
    <a:srgbClr val="3010F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696" y="62"/>
      </p:cViewPr>
      <p:guideLst>
        <p:guide orient="horz" pos="2111"/>
        <p:guide pos="29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radial5" loCatId="relationship" qsTypeId="urn:microsoft.com/office/officeart/2005/8/quickstyle/simple1#6" qsCatId="simple" csTypeId="urn:microsoft.com/office/officeart/2005/8/colors/colorful1#1" csCatId="accent1" phldr="1"/>
      <dgm:spPr/>
      <dgm:t>
        <a:bodyPr/>
        <a:lstStyle/>
        <a:p>
          <a:endParaRPr lang="zh-CN" altLang="en-US"/>
        </a:p>
      </dgm:t>
    </dgm:pt>
    <dgm:pt modelId="{606C32C2-2B81-43D2-8731-7AA5BC539E85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>
              <a:solidFill>
                <a:srgbClr val="FFFF00"/>
              </a:solidFill>
            </a:rPr>
            <a:t>课题研究</a:t>
          </a:r>
        </a:p>
      </dgm:t>
    </dgm:pt>
    <dgm:pt modelId="{6A930F7C-102B-4B74-A810-0EF8A77C9C80}" type="parTrans" cxnId="{ACF514BF-0B62-407B-94A9-7317F3F56A3F}">
      <dgm:prSet/>
      <dgm:spPr/>
      <dgm:t>
        <a:bodyPr/>
        <a:lstStyle/>
        <a:p>
          <a:endParaRPr lang="zh-CN" altLang="en-US"/>
        </a:p>
      </dgm:t>
    </dgm:pt>
    <dgm:pt modelId="{6834A72C-D888-4AEC-9D62-346A2EEC237F}" type="sibTrans" cxnId="{ACF514BF-0B62-407B-94A9-7317F3F56A3F}">
      <dgm:prSet/>
      <dgm:spPr/>
      <dgm:t>
        <a:bodyPr/>
        <a:lstStyle/>
        <a:p>
          <a:endParaRPr lang="zh-CN" altLang="en-US"/>
        </a:p>
      </dgm:t>
    </dgm:pt>
    <dgm:pt modelId="{9EB41CF7-2687-4840-AAF4-087A996B7653}">
      <dgm:prSet phldrT="[文本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rgbClr val="3010F2"/>
              </a:solidFill>
            </a:rPr>
            <a:t>师培</a:t>
          </a:r>
        </a:p>
      </dgm:t>
    </dgm:pt>
    <dgm:pt modelId="{F725B255-70E4-4BF2-A614-1EEFDC4C0EBD}" type="parTrans" cxnId="{264721B0-B97A-425F-9703-0D121BC60E53}">
      <dgm:prSet/>
      <dgm:spPr/>
      <dgm:t>
        <a:bodyPr/>
        <a:lstStyle/>
        <a:p>
          <a:endParaRPr lang="zh-CN" altLang="en-US"/>
        </a:p>
      </dgm:t>
    </dgm:pt>
    <dgm:pt modelId="{BE024001-52C8-4377-9A93-EA2645AD60B3}" type="sibTrans" cxnId="{264721B0-B97A-425F-9703-0D121BC60E53}">
      <dgm:prSet/>
      <dgm:spPr/>
      <dgm:t>
        <a:bodyPr/>
        <a:lstStyle/>
        <a:p>
          <a:endParaRPr lang="zh-CN" altLang="en-US"/>
        </a:p>
      </dgm:t>
    </dgm:pt>
    <dgm:pt modelId="{1FD7F08B-44CE-4CDA-8621-DB00C9588F7D}">
      <dgm:prSet phldrT="[文本]" phldr="0" custT="0"/>
      <dgm:spPr/>
      <dgm:t>
        <a:bodyPr vert="horz" wrap="square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课程</a:t>
          </a:r>
        </a:p>
      </dgm:t>
    </dgm:pt>
    <dgm:pt modelId="{3006E1B4-77FC-4EBD-A8B7-17D26EF2CDA2}" type="parTrans" cxnId="{C83C5A00-0132-484D-B5C2-386F9E0BCF2C}">
      <dgm:prSet/>
      <dgm:spPr/>
      <dgm:t>
        <a:bodyPr/>
        <a:lstStyle/>
        <a:p>
          <a:endParaRPr lang="zh-CN" altLang="en-US"/>
        </a:p>
      </dgm:t>
    </dgm:pt>
    <dgm:pt modelId="{397A3741-028F-425D-9B8D-8571BF64A664}" type="sibTrans" cxnId="{C83C5A00-0132-484D-B5C2-386F9E0BCF2C}">
      <dgm:prSet/>
      <dgm:spPr/>
      <dgm:t>
        <a:bodyPr/>
        <a:lstStyle/>
        <a:p>
          <a:endParaRPr lang="zh-CN" altLang="en-US"/>
        </a:p>
      </dgm:t>
    </dgm:pt>
    <dgm:pt modelId="{31D1D303-25E8-4D32-91E3-085595839514}">
      <dgm:prSet phldrT="[文本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rgbClr val="3010F2"/>
              </a:solidFill>
            </a:rPr>
            <a:t>学生活动</a:t>
          </a:r>
        </a:p>
      </dgm:t>
    </dgm:pt>
    <dgm:pt modelId="{E7143639-131F-4238-BF6C-40B660E1F12E}" type="parTrans" cxnId="{D452B022-9118-4F9E-AF2E-7A973AE03A33}">
      <dgm:prSet/>
      <dgm:spPr/>
      <dgm:t>
        <a:bodyPr/>
        <a:lstStyle/>
        <a:p>
          <a:endParaRPr lang="zh-CN" altLang="en-US"/>
        </a:p>
      </dgm:t>
    </dgm:pt>
    <dgm:pt modelId="{5A4727C6-0B9F-4DBB-9FD5-4817C9BACE96}" type="sibTrans" cxnId="{D452B022-9118-4F9E-AF2E-7A973AE03A33}">
      <dgm:prSet/>
      <dgm:spPr/>
      <dgm:t>
        <a:bodyPr/>
        <a:lstStyle/>
        <a:p>
          <a:endParaRPr lang="zh-CN" altLang="en-US"/>
        </a:p>
      </dgm:t>
    </dgm:pt>
    <dgm:pt modelId="{ACC556BC-B091-4088-80C6-AED14A312FB5}">
      <dgm:prSet phldrT="[文本]"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对外交流</a:t>
          </a:r>
        </a:p>
      </dgm:t>
    </dgm:pt>
    <dgm:pt modelId="{D8C837FD-B8AC-4CC7-A639-B541B9D52215}" type="parTrans" cxnId="{6EDA3DEB-5284-4862-A2B9-381CBD34B95A}">
      <dgm:prSet/>
      <dgm:spPr/>
      <dgm:t>
        <a:bodyPr/>
        <a:lstStyle/>
        <a:p>
          <a:endParaRPr lang="zh-CN" altLang="en-US"/>
        </a:p>
      </dgm:t>
    </dgm:pt>
    <dgm:pt modelId="{F98D1FBC-D7A2-45AF-ABA0-D342C8F70BC4}" type="sibTrans" cxnId="{6EDA3DEB-5284-4862-A2B9-381CBD34B95A}">
      <dgm:prSet/>
      <dgm:spPr/>
      <dgm:t>
        <a:bodyPr/>
        <a:lstStyle/>
        <a:p>
          <a:endParaRPr lang="zh-CN" altLang="en-US"/>
        </a:p>
      </dgm:t>
    </dgm:pt>
    <dgm:pt modelId="{21BF729D-5C2B-4A95-A1C9-DF9A1A24769B}">
      <dgm:prSet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>
              <a:solidFill>
                <a:srgbClr val="3010F2"/>
              </a:solidFill>
            </a:rPr>
            <a:t>教学</a:t>
          </a:r>
        </a:p>
      </dgm:t>
    </dgm:pt>
    <dgm:pt modelId="{0F063D2B-4E9B-4704-8BC8-36B48BCD61CC}" type="parTrans" cxnId="{945C4F7C-12C1-4542-9BCD-AEB6381A1D96}">
      <dgm:prSet/>
      <dgm:spPr/>
      <dgm:t>
        <a:bodyPr/>
        <a:lstStyle/>
        <a:p>
          <a:endParaRPr lang="zh-CN" altLang="en-US"/>
        </a:p>
      </dgm:t>
    </dgm:pt>
    <dgm:pt modelId="{CCB03D45-6B9D-466F-97D7-53E31D785354}" type="sibTrans" cxnId="{945C4F7C-12C1-4542-9BCD-AEB6381A1D96}">
      <dgm:prSet/>
      <dgm:spPr/>
      <dgm:t>
        <a:bodyPr/>
        <a:lstStyle/>
        <a:p>
          <a:endParaRPr lang="zh-CN" altLang="en-US"/>
        </a:p>
      </dgm:t>
    </dgm:pt>
    <dgm:pt modelId="{C9528216-C9B7-424F-B88F-85EF2BB680BA}">
      <dgm:prSet phldr="0" custT="0"/>
      <dgm:spPr/>
      <dgm:t>
        <a:bodyPr vert="horz" wrap="square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电教</a:t>
          </a:r>
        </a:p>
      </dgm:t>
    </dgm:pt>
    <dgm:pt modelId="{ED7C8F29-B3EF-4E3F-9DDD-8F881E6D3019}" type="parTrans" cxnId="{357A5096-D2FB-45D2-A1AA-BCD3DDA3E244}">
      <dgm:prSet/>
      <dgm:spPr/>
      <dgm:t>
        <a:bodyPr/>
        <a:lstStyle/>
        <a:p>
          <a:endParaRPr lang="zh-CN" altLang="en-US"/>
        </a:p>
      </dgm:t>
    </dgm:pt>
    <dgm:pt modelId="{C1341C02-5A9D-405F-AD32-2572573030D0}" type="sibTrans" cxnId="{357A5096-D2FB-45D2-A1AA-BCD3DDA3E244}">
      <dgm:prSet/>
      <dgm:spPr/>
      <dgm:t>
        <a:bodyPr/>
        <a:lstStyle/>
        <a:p>
          <a:endParaRPr lang="zh-CN" altLang="en-US"/>
        </a:p>
      </dgm:t>
    </dgm:pt>
    <dgm:pt modelId="{47AB196B-36AF-4AA7-8A3D-A3D6F4AEEDBF}">
      <dgm:prSet phldr="0" custT="0"/>
      <dgm:spPr/>
      <dgm:t>
        <a:bodyPr vert="horz" wrap="square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财务</a:t>
          </a:r>
        </a:p>
      </dgm:t>
    </dgm:pt>
    <dgm:pt modelId="{2146FE4A-6686-4175-8628-CD17915CD807}" type="parTrans" cxnId="{E3489055-9174-4A42-8435-50995B1D1599}">
      <dgm:prSet/>
      <dgm:spPr/>
      <dgm:t>
        <a:bodyPr/>
        <a:lstStyle/>
        <a:p>
          <a:endParaRPr lang="zh-CN" altLang="en-US"/>
        </a:p>
      </dgm:t>
    </dgm:pt>
    <dgm:pt modelId="{5EA30852-8A62-4371-8147-27939D9ADCB1}" type="sibTrans" cxnId="{E3489055-9174-4A42-8435-50995B1D1599}">
      <dgm:prSet/>
      <dgm:spPr/>
      <dgm:t>
        <a:bodyPr/>
        <a:lstStyle/>
        <a:p>
          <a:endParaRPr lang="zh-CN" altLang="en-US"/>
        </a:p>
      </dgm:t>
    </dgm:pt>
    <dgm:pt modelId="{0CAFE36A-A4DF-4A86-BA1C-BD661B1BE263}">
      <dgm:prSet phldr="0" custT="0"/>
      <dgm:spPr/>
      <dgm:t>
        <a:bodyPr vert="horz" wrap="square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德育</a:t>
          </a:r>
        </a:p>
      </dgm:t>
    </dgm:pt>
    <dgm:pt modelId="{4F743329-3FC9-4E97-83D7-9193E36C30FE}" type="parTrans" cxnId="{91B2B80A-1361-4873-AD50-91CB9870C001}">
      <dgm:prSet/>
      <dgm:spPr/>
      <dgm:t>
        <a:bodyPr/>
        <a:lstStyle/>
        <a:p>
          <a:endParaRPr lang="zh-CN" altLang="en-US"/>
        </a:p>
      </dgm:t>
    </dgm:pt>
    <dgm:pt modelId="{180AE95E-0493-4AAF-A824-D950A9E354B4}" type="sibTrans" cxnId="{91B2B80A-1361-4873-AD50-91CB9870C001}">
      <dgm:prSet/>
      <dgm:spPr/>
      <dgm:t>
        <a:bodyPr/>
        <a:lstStyle/>
        <a:p>
          <a:endParaRPr lang="zh-CN" altLang="en-US"/>
        </a:p>
      </dgm:t>
    </dgm:pt>
    <dgm:pt modelId="{998A043D-5ED3-4E75-B603-E3F8D7971382}">
      <dgm:prSet phldr="0" custT="0"/>
      <dgm:spPr/>
      <dgm:t>
        <a:bodyPr vert="horz" wrap="square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校园文化</a:t>
          </a:r>
        </a:p>
      </dgm:t>
    </dgm:pt>
    <dgm:pt modelId="{55F44FF9-31B4-456F-8D71-E3339F74A548}" type="parTrans" cxnId="{FC92E0A8-2ABE-4C8D-A668-661CFE990D23}">
      <dgm:prSet/>
      <dgm:spPr/>
      <dgm:t>
        <a:bodyPr/>
        <a:lstStyle/>
        <a:p>
          <a:endParaRPr lang="zh-CN" altLang="en-US"/>
        </a:p>
      </dgm:t>
    </dgm:pt>
    <dgm:pt modelId="{EBF17B03-B8DE-4560-9028-038EE99BA912}" type="sibTrans" cxnId="{FC92E0A8-2ABE-4C8D-A668-661CFE990D23}">
      <dgm:prSet/>
      <dgm:spPr/>
      <dgm:t>
        <a:bodyPr/>
        <a:lstStyle/>
        <a:p>
          <a:endParaRPr lang="zh-CN" altLang="en-US"/>
        </a:p>
      </dgm:t>
    </dgm:pt>
    <dgm:pt modelId="{820383DE-0CC2-4D84-A1D1-A7737FD1449A}">
      <dgm:prSet phldr="0" custT="0"/>
      <dgm:spPr/>
      <dgm:t>
        <a:bodyPr vert="horz" wrap="square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/>
            <a:t>党建</a:t>
          </a:r>
        </a:p>
      </dgm:t>
    </dgm:pt>
    <dgm:pt modelId="{18006354-45CE-4080-9785-4CDC5FED2E07}" type="parTrans" cxnId="{33B4DDC0-240D-4F18-9589-B80F365C5A81}">
      <dgm:prSet/>
      <dgm:spPr/>
      <dgm:t>
        <a:bodyPr/>
        <a:lstStyle/>
        <a:p>
          <a:endParaRPr lang="zh-CN" altLang="en-US"/>
        </a:p>
      </dgm:t>
    </dgm:pt>
    <dgm:pt modelId="{33223C8A-B040-4026-B834-343112CE7978}" type="sibTrans" cxnId="{33B4DDC0-240D-4F18-9589-B80F365C5A81}">
      <dgm:prSet/>
      <dgm:spPr/>
      <dgm:t>
        <a:bodyPr/>
        <a:lstStyle/>
        <a:p>
          <a:endParaRPr lang="zh-CN" altLang="en-US"/>
        </a:p>
      </dgm:t>
    </dgm:pt>
    <dgm:pt modelId="{3159887D-BC34-4F44-B574-5DC0809E4A70}" type="pres">
      <dgm:prSet presAssocID="{E06C2808-4946-4D10-B3C6-CFECB6B88B6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9960C0-2478-4BCF-A9C0-745AB8F5088C}" type="pres">
      <dgm:prSet presAssocID="{606C32C2-2B81-43D2-8731-7AA5BC539E85}" presName="centerShape" presStyleLbl="node0" presStyleIdx="0" presStyleCnt="1" custScaleX="92785" custScaleY="101213"/>
      <dgm:spPr/>
    </dgm:pt>
    <dgm:pt modelId="{EC0B8BA3-D1A0-4681-887A-385E8DD367D4}" type="pres">
      <dgm:prSet presAssocID="{F725B255-70E4-4BF2-A614-1EEFDC4C0EBD}" presName="parTrans" presStyleLbl="sibTrans2D1" presStyleIdx="0" presStyleCnt="10" custAng="10501191"/>
      <dgm:spPr/>
    </dgm:pt>
    <dgm:pt modelId="{3EC7B1D9-2BD6-405A-B2BE-EE40634A0814}" type="pres">
      <dgm:prSet presAssocID="{F725B255-70E4-4BF2-A614-1EEFDC4C0EBD}" presName="connectorText" presStyleLbl="sibTrans2D1" presStyleIdx="0" presStyleCnt="10"/>
      <dgm:spPr/>
    </dgm:pt>
    <dgm:pt modelId="{E439FB7C-643C-454F-9092-F27C7C66C5B0}" type="pres">
      <dgm:prSet presAssocID="{9EB41CF7-2687-4840-AAF4-087A996B7653}" presName="node" presStyleLbl="node1" presStyleIdx="0" presStyleCnt="10">
        <dgm:presLayoutVars>
          <dgm:bulletEnabled val="1"/>
        </dgm:presLayoutVars>
      </dgm:prSet>
      <dgm:spPr/>
    </dgm:pt>
    <dgm:pt modelId="{7B6555EF-08DC-4AF8-B351-7FF0D98BC600}" type="pres">
      <dgm:prSet presAssocID="{3006E1B4-77FC-4EBD-A8B7-17D26EF2CDA2}" presName="parTrans" presStyleLbl="sibTrans2D1" presStyleIdx="1" presStyleCnt="10" custAng="11513566"/>
      <dgm:spPr/>
    </dgm:pt>
    <dgm:pt modelId="{54D044D7-DDFF-4962-9EA3-1FA11B88BED4}" type="pres">
      <dgm:prSet presAssocID="{3006E1B4-77FC-4EBD-A8B7-17D26EF2CDA2}" presName="connectorText" presStyleLbl="sibTrans2D1" presStyleIdx="1" presStyleCnt="10"/>
      <dgm:spPr/>
    </dgm:pt>
    <dgm:pt modelId="{DA72E5D4-62CF-433D-B5E8-B21F597C9891}" type="pres">
      <dgm:prSet presAssocID="{1FD7F08B-44CE-4CDA-8621-DB00C9588F7D}" presName="node" presStyleLbl="node1" presStyleIdx="1" presStyleCnt="10">
        <dgm:presLayoutVars>
          <dgm:bulletEnabled val="1"/>
        </dgm:presLayoutVars>
      </dgm:prSet>
      <dgm:spPr/>
    </dgm:pt>
    <dgm:pt modelId="{BAA4AF61-D85D-4172-B49F-287A0B9C89FD}" type="pres">
      <dgm:prSet presAssocID="{E7143639-131F-4238-BF6C-40B660E1F12E}" presName="parTrans" presStyleLbl="sibTrans2D1" presStyleIdx="2" presStyleCnt="10" custAng="10895150"/>
      <dgm:spPr/>
    </dgm:pt>
    <dgm:pt modelId="{0EA34702-5ACE-401D-9EDC-0AEAC90B2447}" type="pres">
      <dgm:prSet presAssocID="{E7143639-131F-4238-BF6C-40B660E1F12E}" presName="connectorText" presStyleLbl="sibTrans2D1" presStyleIdx="2" presStyleCnt="10"/>
      <dgm:spPr/>
    </dgm:pt>
    <dgm:pt modelId="{9E9F3594-8892-41E8-B3EB-FCDEECCFF202}" type="pres">
      <dgm:prSet presAssocID="{31D1D303-25E8-4D32-91E3-085595839514}" presName="node" presStyleLbl="node1" presStyleIdx="2" presStyleCnt="10">
        <dgm:presLayoutVars>
          <dgm:bulletEnabled val="1"/>
        </dgm:presLayoutVars>
      </dgm:prSet>
      <dgm:spPr/>
    </dgm:pt>
    <dgm:pt modelId="{61326397-1233-4C08-8969-7FBCBC2B26B2}" type="pres">
      <dgm:prSet presAssocID="{D8C837FD-B8AC-4CC7-A639-B541B9D52215}" presName="parTrans" presStyleLbl="sibTrans2D1" presStyleIdx="3" presStyleCnt="10" custAng="10866062"/>
      <dgm:spPr/>
    </dgm:pt>
    <dgm:pt modelId="{6505D330-90B3-4BB2-8F76-B02E19E3B067}" type="pres">
      <dgm:prSet presAssocID="{D8C837FD-B8AC-4CC7-A639-B541B9D52215}" presName="connectorText" presStyleLbl="sibTrans2D1" presStyleIdx="3" presStyleCnt="10"/>
      <dgm:spPr/>
    </dgm:pt>
    <dgm:pt modelId="{EFD94A1D-1705-44D4-9F71-52ACA21AC469}" type="pres">
      <dgm:prSet presAssocID="{ACC556BC-B091-4088-80C6-AED14A312FB5}" presName="node" presStyleLbl="node1" presStyleIdx="3" presStyleCnt="10">
        <dgm:presLayoutVars>
          <dgm:bulletEnabled val="1"/>
        </dgm:presLayoutVars>
      </dgm:prSet>
      <dgm:spPr/>
    </dgm:pt>
    <dgm:pt modelId="{4FA9A7DD-EB54-4036-85AC-268A2ED5409D}" type="pres">
      <dgm:prSet presAssocID="{0F063D2B-4E9B-4704-8BC8-36B48BCD61CC}" presName="parTrans" presStyleLbl="sibTrans2D1" presStyleIdx="4" presStyleCnt="10" custAng="11362143"/>
      <dgm:spPr/>
    </dgm:pt>
    <dgm:pt modelId="{36CCEE0E-AE65-4AC0-9F31-1AD91A132073}" type="pres">
      <dgm:prSet presAssocID="{0F063D2B-4E9B-4704-8BC8-36B48BCD61CC}" presName="connectorText" presStyleLbl="sibTrans2D1" presStyleIdx="4" presStyleCnt="10"/>
      <dgm:spPr/>
    </dgm:pt>
    <dgm:pt modelId="{259737FB-15EC-46FC-B34E-98EC0EF88225}" type="pres">
      <dgm:prSet presAssocID="{21BF729D-5C2B-4A95-A1C9-DF9A1A24769B}" presName="node" presStyleLbl="node1" presStyleIdx="4" presStyleCnt="10">
        <dgm:presLayoutVars>
          <dgm:bulletEnabled val="1"/>
        </dgm:presLayoutVars>
      </dgm:prSet>
      <dgm:spPr/>
    </dgm:pt>
    <dgm:pt modelId="{4E8B66F3-FDB5-401E-A13B-E7CC52EFA6CE}" type="pres">
      <dgm:prSet presAssocID="{ED7C8F29-B3EF-4E3F-9DDD-8F881E6D3019}" presName="parTrans" presStyleLbl="sibTrans2D1" presStyleIdx="5" presStyleCnt="10" custAng="10529089"/>
      <dgm:spPr/>
    </dgm:pt>
    <dgm:pt modelId="{631A6F3E-BB5C-47EA-BB5D-657A3FC6921C}" type="pres">
      <dgm:prSet presAssocID="{ED7C8F29-B3EF-4E3F-9DDD-8F881E6D3019}" presName="connectorText" presStyleLbl="sibTrans2D1" presStyleIdx="5" presStyleCnt="10"/>
      <dgm:spPr/>
    </dgm:pt>
    <dgm:pt modelId="{9613C2C7-7234-4815-9F01-8FCCAB97D60D}" type="pres">
      <dgm:prSet presAssocID="{C9528216-C9B7-424F-B88F-85EF2BB680BA}" presName="node" presStyleLbl="node1" presStyleIdx="5" presStyleCnt="10">
        <dgm:presLayoutVars>
          <dgm:bulletEnabled val="1"/>
        </dgm:presLayoutVars>
      </dgm:prSet>
      <dgm:spPr/>
    </dgm:pt>
    <dgm:pt modelId="{BD5E8A8C-70B2-40AB-81AE-2D73D6A883B1}" type="pres">
      <dgm:prSet presAssocID="{2146FE4A-6686-4175-8628-CD17915CD807}" presName="parTrans" presStyleLbl="sibTrans2D1" presStyleIdx="6" presStyleCnt="10" custAng="11364111"/>
      <dgm:spPr/>
    </dgm:pt>
    <dgm:pt modelId="{9D7ECA59-1560-4C72-B863-B27A6A29D5D5}" type="pres">
      <dgm:prSet presAssocID="{2146FE4A-6686-4175-8628-CD17915CD807}" presName="connectorText" presStyleLbl="sibTrans2D1" presStyleIdx="6" presStyleCnt="10"/>
      <dgm:spPr/>
    </dgm:pt>
    <dgm:pt modelId="{A93195E0-62E1-41D7-9ED0-90CC46ABC953}" type="pres">
      <dgm:prSet presAssocID="{47AB196B-36AF-4AA7-8A3D-A3D6F4AEEDBF}" presName="node" presStyleLbl="node1" presStyleIdx="6" presStyleCnt="10">
        <dgm:presLayoutVars>
          <dgm:bulletEnabled val="1"/>
        </dgm:presLayoutVars>
      </dgm:prSet>
      <dgm:spPr/>
    </dgm:pt>
    <dgm:pt modelId="{1040E28D-EEF8-442D-BC75-BF4461B83121}" type="pres">
      <dgm:prSet presAssocID="{4F743329-3FC9-4E97-83D7-9193E36C30FE}" presName="parTrans" presStyleLbl="sibTrans2D1" presStyleIdx="7" presStyleCnt="10" custAng="11580852"/>
      <dgm:spPr/>
    </dgm:pt>
    <dgm:pt modelId="{EF85B820-9C5C-4A8A-8037-0768FF59CE8D}" type="pres">
      <dgm:prSet presAssocID="{4F743329-3FC9-4E97-83D7-9193E36C30FE}" presName="connectorText" presStyleLbl="sibTrans2D1" presStyleIdx="7" presStyleCnt="10"/>
      <dgm:spPr/>
    </dgm:pt>
    <dgm:pt modelId="{6A148AEB-ED02-4D77-9D94-32F949C4C749}" type="pres">
      <dgm:prSet presAssocID="{0CAFE36A-A4DF-4A86-BA1C-BD661B1BE263}" presName="node" presStyleLbl="node1" presStyleIdx="7" presStyleCnt="10">
        <dgm:presLayoutVars>
          <dgm:bulletEnabled val="1"/>
        </dgm:presLayoutVars>
      </dgm:prSet>
      <dgm:spPr/>
    </dgm:pt>
    <dgm:pt modelId="{A5068A1A-7EF2-4ECA-B1F4-D0C3BE891225}" type="pres">
      <dgm:prSet presAssocID="{55F44FF9-31B4-456F-8D71-E3339F74A548}" presName="parTrans" presStyleLbl="sibTrans2D1" presStyleIdx="8" presStyleCnt="10" custAng="11634407"/>
      <dgm:spPr/>
    </dgm:pt>
    <dgm:pt modelId="{71348FAE-FAE2-467E-80EC-921931CC1C84}" type="pres">
      <dgm:prSet presAssocID="{55F44FF9-31B4-456F-8D71-E3339F74A548}" presName="connectorText" presStyleLbl="sibTrans2D1" presStyleIdx="8" presStyleCnt="10"/>
      <dgm:spPr/>
    </dgm:pt>
    <dgm:pt modelId="{74B5F1BC-0653-4285-A71D-850872514F86}" type="pres">
      <dgm:prSet presAssocID="{998A043D-5ED3-4E75-B603-E3F8D7971382}" presName="node" presStyleLbl="node1" presStyleIdx="8" presStyleCnt="10">
        <dgm:presLayoutVars>
          <dgm:bulletEnabled val="1"/>
        </dgm:presLayoutVars>
      </dgm:prSet>
      <dgm:spPr/>
    </dgm:pt>
    <dgm:pt modelId="{39B2B856-F0CA-4059-828B-D73825F883C0}" type="pres">
      <dgm:prSet presAssocID="{18006354-45CE-4080-9785-4CDC5FED2E07}" presName="parTrans" presStyleLbl="sibTrans2D1" presStyleIdx="9" presStyleCnt="10" custAng="11476462"/>
      <dgm:spPr/>
    </dgm:pt>
    <dgm:pt modelId="{67890692-3B67-4314-9A3C-ABCEC7F57997}" type="pres">
      <dgm:prSet presAssocID="{18006354-45CE-4080-9785-4CDC5FED2E07}" presName="connectorText" presStyleLbl="sibTrans2D1" presStyleIdx="9" presStyleCnt="10"/>
      <dgm:spPr/>
    </dgm:pt>
    <dgm:pt modelId="{8CE1CDCE-8FE4-4C5C-B260-84894E3064F2}" type="pres">
      <dgm:prSet presAssocID="{820383DE-0CC2-4D84-A1D1-A7737FD1449A}" presName="node" presStyleLbl="node1" presStyleIdx="9" presStyleCnt="10">
        <dgm:presLayoutVars>
          <dgm:bulletEnabled val="1"/>
        </dgm:presLayoutVars>
      </dgm:prSet>
      <dgm:spPr/>
    </dgm:pt>
  </dgm:ptLst>
  <dgm:cxnLst>
    <dgm:cxn modelId="{C83C5A00-0132-484D-B5C2-386F9E0BCF2C}" srcId="{606C32C2-2B81-43D2-8731-7AA5BC539E85}" destId="{1FD7F08B-44CE-4CDA-8621-DB00C9588F7D}" srcOrd="1" destOrd="0" parTransId="{3006E1B4-77FC-4EBD-A8B7-17D26EF2CDA2}" sibTransId="{397A3741-028F-425D-9B8D-8571BF64A664}"/>
    <dgm:cxn modelId="{A42B5B0A-474F-4C85-BCF9-A1CD10558E14}" type="presOf" srcId="{E06C2808-4946-4D10-B3C6-CFECB6B88B69}" destId="{3159887D-BC34-4F44-B574-5DC0809E4A70}" srcOrd="0" destOrd="0" presId="urn:microsoft.com/office/officeart/2005/8/layout/radial5"/>
    <dgm:cxn modelId="{91B2B80A-1361-4873-AD50-91CB9870C001}" srcId="{606C32C2-2B81-43D2-8731-7AA5BC539E85}" destId="{0CAFE36A-A4DF-4A86-BA1C-BD661B1BE263}" srcOrd="7" destOrd="0" parTransId="{4F743329-3FC9-4E97-83D7-9193E36C30FE}" sibTransId="{180AE95E-0493-4AAF-A824-D950A9E354B4}"/>
    <dgm:cxn modelId="{4918CA0B-94CC-4FDA-BA21-8C3819B2CBE2}" type="presOf" srcId="{C9528216-C9B7-424F-B88F-85EF2BB680BA}" destId="{9613C2C7-7234-4815-9F01-8FCCAB97D60D}" srcOrd="0" destOrd="0" presId="urn:microsoft.com/office/officeart/2005/8/layout/radial5"/>
    <dgm:cxn modelId="{FBC7F816-2896-4344-AA30-33B0C56563F1}" type="presOf" srcId="{47AB196B-36AF-4AA7-8A3D-A3D6F4AEEDBF}" destId="{A93195E0-62E1-41D7-9ED0-90CC46ABC953}" srcOrd="0" destOrd="0" presId="urn:microsoft.com/office/officeart/2005/8/layout/radial5"/>
    <dgm:cxn modelId="{D452B022-9118-4F9E-AF2E-7A973AE03A33}" srcId="{606C32C2-2B81-43D2-8731-7AA5BC539E85}" destId="{31D1D303-25E8-4D32-91E3-085595839514}" srcOrd="2" destOrd="0" parTransId="{E7143639-131F-4238-BF6C-40B660E1F12E}" sibTransId="{5A4727C6-0B9F-4DBB-9FD5-4817C9BACE96}"/>
    <dgm:cxn modelId="{8FC7B024-BA75-4F3E-8F24-595956BF1B04}" type="presOf" srcId="{18006354-45CE-4080-9785-4CDC5FED2E07}" destId="{67890692-3B67-4314-9A3C-ABCEC7F57997}" srcOrd="1" destOrd="0" presId="urn:microsoft.com/office/officeart/2005/8/layout/radial5"/>
    <dgm:cxn modelId="{F233C25D-CFA9-4F15-A23D-DC2826556D60}" type="presOf" srcId="{998A043D-5ED3-4E75-B603-E3F8D7971382}" destId="{74B5F1BC-0653-4285-A71D-850872514F86}" srcOrd="0" destOrd="0" presId="urn:microsoft.com/office/officeart/2005/8/layout/radial5"/>
    <dgm:cxn modelId="{360C1E64-E7BE-4A4D-8055-4F99FF962C18}" type="presOf" srcId="{55F44FF9-31B4-456F-8D71-E3339F74A548}" destId="{A5068A1A-7EF2-4ECA-B1F4-D0C3BE891225}" srcOrd="0" destOrd="0" presId="urn:microsoft.com/office/officeart/2005/8/layout/radial5"/>
    <dgm:cxn modelId="{FF411665-5E04-4661-9416-645D4E15EB3B}" type="presOf" srcId="{606C32C2-2B81-43D2-8731-7AA5BC539E85}" destId="{B49960C0-2478-4BCF-A9C0-745AB8F5088C}" srcOrd="0" destOrd="0" presId="urn:microsoft.com/office/officeart/2005/8/layout/radial5"/>
    <dgm:cxn modelId="{7A3D2B47-F7E6-4D08-B90B-AA9A7C0C0C0F}" type="presOf" srcId="{ACC556BC-B091-4088-80C6-AED14A312FB5}" destId="{EFD94A1D-1705-44D4-9F71-52ACA21AC469}" srcOrd="0" destOrd="0" presId="urn:microsoft.com/office/officeart/2005/8/layout/radial5"/>
    <dgm:cxn modelId="{75BA966F-720A-42A0-B234-D66069BE0357}" type="presOf" srcId="{4F743329-3FC9-4E97-83D7-9193E36C30FE}" destId="{EF85B820-9C5C-4A8A-8037-0768FF59CE8D}" srcOrd="1" destOrd="0" presId="urn:microsoft.com/office/officeart/2005/8/layout/radial5"/>
    <dgm:cxn modelId="{B35B4474-6A23-4A5C-BD48-E547BAFC6BCC}" type="presOf" srcId="{18006354-45CE-4080-9785-4CDC5FED2E07}" destId="{39B2B856-F0CA-4059-828B-D73825F883C0}" srcOrd="0" destOrd="0" presId="urn:microsoft.com/office/officeart/2005/8/layout/radial5"/>
    <dgm:cxn modelId="{744DE374-4588-42D3-89BB-43463661197F}" type="presOf" srcId="{3006E1B4-77FC-4EBD-A8B7-17D26EF2CDA2}" destId="{7B6555EF-08DC-4AF8-B351-7FF0D98BC600}" srcOrd="0" destOrd="0" presId="urn:microsoft.com/office/officeart/2005/8/layout/radial5"/>
    <dgm:cxn modelId="{E3489055-9174-4A42-8435-50995B1D1599}" srcId="{606C32C2-2B81-43D2-8731-7AA5BC539E85}" destId="{47AB196B-36AF-4AA7-8A3D-A3D6F4AEEDBF}" srcOrd="6" destOrd="0" parTransId="{2146FE4A-6686-4175-8628-CD17915CD807}" sibTransId="{5EA30852-8A62-4371-8147-27939D9ADCB1}"/>
    <dgm:cxn modelId="{11489B55-DF32-49AF-8CD2-70E4994FD034}" type="presOf" srcId="{0F063D2B-4E9B-4704-8BC8-36B48BCD61CC}" destId="{4FA9A7DD-EB54-4036-85AC-268A2ED5409D}" srcOrd="0" destOrd="0" presId="urn:microsoft.com/office/officeart/2005/8/layout/radial5"/>
    <dgm:cxn modelId="{7D5F9659-B00B-4DE1-9E32-B8B694300C8F}" type="presOf" srcId="{0CAFE36A-A4DF-4A86-BA1C-BD661B1BE263}" destId="{6A148AEB-ED02-4D77-9D94-32F949C4C749}" srcOrd="0" destOrd="0" presId="urn:microsoft.com/office/officeart/2005/8/layout/radial5"/>
    <dgm:cxn modelId="{945C4F7C-12C1-4542-9BCD-AEB6381A1D96}" srcId="{606C32C2-2B81-43D2-8731-7AA5BC539E85}" destId="{21BF729D-5C2B-4A95-A1C9-DF9A1A24769B}" srcOrd="4" destOrd="0" parTransId="{0F063D2B-4E9B-4704-8BC8-36B48BCD61CC}" sibTransId="{CCB03D45-6B9D-466F-97D7-53E31D785354}"/>
    <dgm:cxn modelId="{F43D0683-D26A-415A-9332-61C3FFDFED79}" type="presOf" srcId="{31D1D303-25E8-4D32-91E3-085595839514}" destId="{9E9F3594-8892-41E8-B3EB-FCDEECCFF202}" srcOrd="0" destOrd="0" presId="urn:microsoft.com/office/officeart/2005/8/layout/radial5"/>
    <dgm:cxn modelId="{B9E84891-A3A1-407F-A136-A365C3A270F2}" type="presOf" srcId="{0F063D2B-4E9B-4704-8BC8-36B48BCD61CC}" destId="{36CCEE0E-AE65-4AC0-9F31-1AD91A132073}" srcOrd="1" destOrd="0" presId="urn:microsoft.com/office/officeart/2005/8/layout/radial5"/>
    <dgm:cxn modelId="{81327A95-76B3-470F-BA3F-E489DF5CCBAA}" type="presOf" srcId="{F725B255-70E4-4BF2-A614-1EEFDC4C0EBD}" destId="{3EC7B1D9-2BD6-405A-B2BE-EE40634A0814}" srcOrd="1" destOrd="0" presId="urn:microsoft.com/office/officeart/2005/8/layout/radial5"/>
    <dgm:cxn modelId="{357A5096-D2FB-45D2-A1AA-BCD3DDA3E244}" srcId="{606C32C2-2B81-43D2-8731-7AA5BC539E85}" destId="{C9528216-C9B7-424F-B88F-85EF2BB680BA}" srcOrd="5" destOrd="0" parTransId="{ED7C8F29-B3EF-4E3F-9DDD-8F881E6D3019}" sibTransId="{C1341C02-5A9D-405F-AD32-2572573030D0}"/>
    <dgm:cxn modelId="{96EEDC97-3823-45E4-BC1B-EB4FF1FFCFA0}" type="presOf" srcId="{55F44FF9-31B4-456F-8D71-E3339F74A548}" destId="{71348FAE-FAE2-467E-80EC-921931CC1C84}" srcOrd="1" destOrd="0" presId="urn:microsoft.com/office/officeart/2005/8/layout/radial5"/>
    <dgm:cxn modelId="{3E41E298-CC23-4F0C-B731-E3AB2754C929}" type="presOf" srcId="{9EB41CF7-2687-4840-AAF4-087A996B7653}" destId="{E439FB7C-643C-454F-9092-F27C7C66C5B0}" srcOrd="0" destOrd="0" presId="urn:microsoft.com/office/officeart/2005/8/layout/radial5"/>
    <dgm:cxn modelId="{DD4AA2A4-89E5-4B95-AE9D-076B04AC7556}" type="presOf" srcId="{2146FE4A-6686-4175-8628-CD17915CD807}" destId="{BD5E8A8C-70B2-40AB-81AE-2D73D6A883B1}" srcOrd="0" destOrd="0" presId="urn:microsoft.com/office/officeart/2005/8/layout/radial5"/>
    <dgm:cxn modelId="{FC92E0A8-2ABE-4C8D-A668-661CFE990D23}" srcId="{606C32C2-2B81-43D2-8731-7AA5BC539E85}" destId="{998A043D-5ED3-4E75-B603-E3F8D7971382}" srcOrd="8" destOrd="0" parTransId="{55F44FF9-31B4-456F-8D71-E3339F74A548}" sibTransId="{EBF17B03-B8DE-4560-9028-038EE99BA912}"/>
    <dgm:cxn modelId="{09ECE7AA-E84D-4F0C-9F89-04B27C05C9F7}" type="presOf" srcId="{820383DE-0CC2-4D84-A1D1-A7737FD1449A}" destId="{8CE1CDCE-8FE4-4C5C-B260-84894E3064F2}" srcOrd="0" destOrd="0" presId="urn:microsoft.com/office/officeart/2005/8/layout/radial5"/>
    <dgm:cxn modelId="{264721B0-B97A-425F-9703-0D121BC60E53}" srcId="{606C32C2-2B81-43D2-8731-7AA5BC539E85}" destId="{9EB41CF7-2687-4840-AAF4-087A996B7653}" srcOrd="0" destOrd="0" parTransId="{F725B255-70E4-4BF2-A614-1EEFDC4C0EBD}" sibTransId="{BE024001-52C8-4377-9A93-EA2645AD60B3}"/>
    <dgm:cxn modelId="{72E43DB0-72A0-40C9-8BDA-69C9A7E2DD47}" type="presOf" srcId="{E7143639-131F-4238-BF6C-40B660E1F12E}" destId="{0EA34702-5ACE-401D-9EDC-0AEAC90B2447}" srcOrd="1" destOrd="0" presId="urn:microsoft.com/office/officeart/2005/8/layout/radial5"/>
    <dgm:cxn modelId="{BE9ADFB4-E0A0-4D20-A821-A27E680DB2D8}" type="presOf" srcId="{1FD7F08B-44CE-4CDA-8621-DB00C9588F7D}" destId="{DA72E5D4-62CF-433D-B5E8-B21F597C9891}" srcOrd="0" destOrd="0" presId="urn:microsoft.com/office/officeart/2005/8/layout/radial5"/>
    <dgm:cxn modelId="{ACF514BF-0B62-407B-94A9-7317F3F56A3F}" srcId="{E06C2808-4946-4D10-B3C6-CFECB6B88B69}" destId="{606C32C2-2B81-43D2-8731-7AA5BC539E85}" srcOrd="0" destOrd="0" parTransId="{6A930F7C-102B-4B74-A810-0EF8A77C9C80}" sibTransId="{6834A72C-D888-4AEC-9D62-346A2EEC237F}"/>
    <dgm:cxn modelId="{33B4DDC0-240D-4F18-9589-B80F365C5A81}" srcId="{606C32C2-2B81-43D2-8731-7AA5BC539E85}" destId="{820383DE-0CC2-4D84-A1D1-A7737FD1449A}" srcOrd="9" destOrd="0" parTransId="{18006354-45CE-4080-9785-4CDC5FED2E07}" sibTransId="{33223C8A-B040-4026-B834-343112CE7978}"/>
    <dgm:cxn modelId="{5E9047C9-91FE-4081-8B55-D5E1A385F506}" type="presOf" srcId="{21BF729D-5C2B-4A95-A1C9-DF9A1A24769B}" destId="{259737FB-15EC-46FC-B34E-98EC0EF88225}" srcOrd="0" destOrd="0" presId="urn:microsoft.com/office/officeart/2005/8/layout/radial5"/>
    <dgm:cxn modelId="{F08816D6-91E7-4EAA-AA18-2F317768AA67}" type="presOf" srcId="{2146FE4A-6686-4175-8628-CD17915CD807}" destId="{9D7ECA59-1560-4C72-B863-B27A6A29D5D5}" srcOrd="1" destOrd="0" presId="urn:microsoft.com/office/officeart/2005/8/layout/radial5"/>
    <dgm:cxn modelId="{85C837DA-93D4-440D-ABC1-2E824B2EB4EA}" type="presOf" srcId="{4F743329-3FC9-4E97-83D7-9193E36C30FE}" destId="{1040E28D-EEF8-442D-BC75-BF4461B83121}" srcOrd="0" destOrd="0" presId="urn:microsoft.com/office/officeart/2005/8/layout/radial5"/>
    <dgm:cxn modelId="{C4B1ABE3-46A6-47F9-B5C9-7352CB86F96E}" type="presOf" srcId="{ED7C8F29-B3EF-4E3F-9DDD-8F881E6D3019}" destId="{631A6F3E-BB5C-47EA-BB5D-657A3FC6921C}" srcOrd="1" destOrd="0" presId="urn:microsoft.com/office/officeart/2005/8/layout/radial5"/>
    <dgm:cxn modelId="{F189B5E6-4FAC-4175-A2CE-7804850E2530}" type="presOf" srcId="{F725B255-70E4-4BF2-A614-1EEFDC4C0EBD}" destId="{EC0B8BA3-D1A0-4681-887A-385E8DD367D4}" srcOrd="0" destOrd="0" presId="urn:microsoft.com/office/officeart/2005/8/layout/radial5"/>
    <dgm:cxn modelId="{7E3D29E8-402D-4CB2-901B-F7324215E528}" type="presOf" srcId="{D8C837FD-B8AC-4CC7-A639-B541B9D52215}" destId="{61326397-1233-4C08-8969-7FBCBC2B26B2}" srcOrd="0" destOrd="0" presId="urn:microsoft.com/office/officeart/2005/8/layout/radial5"/>
    <dgm:cxn modelId="{6EDA3DEB-5284-4862-A2B9-381CBD34B95A}" srcId="{606C32C2-2B81-43D2-8731-7AA5BC539E85}" destId="{ACC556BC-B091-4088-80C6-AED14A312FB5}" srcOrd="3" destOrd="0" parTransId="{D8C837FD-B8AC-4CC7-A639-B541B9D52215}" sibTransId="{F98D1FBC-D7A2-45AF-ABA0-D342C8F70BC4}"/>
    <dgm:cxn modelId="{E1753FEC-AF8F-4B0A-8178-2E449FDF393C}" type="presOf" srcId="{3006E1B4-77FC-4EBD-A8B7-17D26EF2CDA2}" destId="{54D044D7-DDFF-4962-9EA3-1FA11B88BED4}" srcOrd="1" destOrd="0" presId="urn:microsoft.com/office/officeart/2005/8/layout/radial5"/>
    <dgm:cxn modelId="{E412C1F1-31EB-4D9D-A5E1-71CF90A1F91A}" type="presOf" srcId="{ED7C8F29-B3EF-4E3F-9DDD-8F881E6D3019}" destId="{4E8B66F3-FDB5-401E-A13B-E7CC52EFA6CE}" srcOrd="0" destOrd="0" presId="urn:microsoft.com/office/officeart/2005/8/layout/radial5"/>
    <dgm:cxn modelId="{709EF1F2-C8F7-427E-82E4-726A1B1B8D23}" type="presOf" srcId="{E7143639-131F-4238-BF6C-40B660E1F12E}" destId="{BAA4AF61-D85D-4172-B49F-287A0B9C89FD}" srcOrd="0" destOrd="0" presId="urn:microsoft.com/office/officeart/2005/8/layout/radial5"/>
    <dgm:cxn modelId="{401558F3-7872-4BDC-94CF-2D3AEFC78ACB}" type="presOf" srcId="{D8C837FD-B8AC-4CC7-A639-B541B9D52215}" destId="{6505D330-90B3-4BB2-8F76-B02E19E3B067}" srcOrd="1" destOrd="0" presId="urn:microsoft.com/office/officeart/2005/8/layout/radial5"/>
    <dgm:cxn modelId="{2B33F2BC-3D6C-4D12-99BA-17C7DD4177DA}" type="presParOf" srcId="{3159887D-BC34-4F44-B574-5DC0809E4A70}" destId="{B49960C0-2478-4BCF-A9C0-745AB8F5088C}" srcOrd="0" destOrd="0" presId="urn:microsoft.com/office/officeart/2005/8/layout/radial5"/>
    <dgm:cxn modelId="{5470A31D-8608-4EBB-BC2E-8D69DE9DD5B4}" type="presParOf" srcId="{3159887D-BC34-4F44-B574-5DC0809E4A70}" destId="{EC0B8BA3-D1A0-4681-887A-385E8DD367D4}" srcOrd="1" destOrd="0" presId="urn:microsoft.com/office/officeart/2005/8/layout/radial5"/>
    <dgm:cxn modelId="{516A7461-8BC4-4A1A-B7FC-1A3359F889A8}" type="presParOf" srcId="{EC0B8BA3-D1A0-4681-887A-385E8DD367D4}" destId="{3EC7B1D9-2BD6-405A-B2BE-EE40634A0814}" srcOrd="0" destOrd="0" presId="urn:microsoft.com/office/officeart/2005/8/layout/radial5"/>
    <dgm:cxn modelId="{6CD1445F-FF02-43C4-8FC1-C269144994E5}" type="presParOf" srcId="{3159887D-BC34-4F44-B574-5DC0809E4A70}" destId="{E439FB7C-643C-454F-9092-F27C7C66C5B0}" srcOrd="2" destOrd="0" presId="urn:microsoft.com/office/officeart/2005/8/layout/radial5"/>
    <dgm:cxn modelId="{E5486A54-9196-4AAB-8400-46058CBCAE49}" type="presParOf" srcId="{3159887D-BC34-4F44-B574-5DC0809E4A70}" destId="{7B6555EF-08DC-4AF8-B351-7FF0D98BC600}" srcOrd="3" destOrd="0" presId="urn:microsoft.com/office/officeart/2005/8/layout/radial5"/>
    <dgm:cxn modelId="{94CC04BC-5625-4FD7-A17C-696A9E2FB015}" type="presParOf" srcId="{7B6555EF-08DC-4AF8-B351-7FF0D98BC600}" destId="{54D044D7-DDFF-4962-9EA3-1FA11B88BED4}" srcOrd="0" destOrd="0" presId="urn:microsoft.com/office/officeart/2005/8/layout/radial5"/>
    <dgm:cxn modelId="{A6F83A10-BE84-47F7-93A8-C20B90A63B5B}" type="presParOf" srcId="{3159887D-BC34-4F44-B574-5DC0809E4A70}" destId="{DA72E5D4-62CF-433D-B5E8-B21F597C9891}" srcOrd="4" destOrd="0" presId="urn:microsoft.com/office/officeart/2005/8/layout/radial5"/>
    <dgm:cxn modelId="{EBFA4F18-AA39-4D74-A3D2-02E76D5A00B1}" type="presParOf" srcId="{3159887D-BC34-4F44-B574-5DC0809E4A70}" destId="{BAA4AF61-D85D-4172-B49F-287A0B9C89FD}" srcOrd="5" destOrd="0" presId="urn:microsoft.com/office/officeart/2005/8/layout/radial5"/>
    <dgm:cxn modelId="{91F0C687-AF90-4865-A485-21B4D3D1CE1A}" type="presParOf" srcId="{BAA4AF61-D85D-4172-B49F-287A0B9C89FD}" destId="{0EA34702-5ACE-401D-9EDC-0AEAC90B2447}" srcOrd="0" destOrd="0" presId="urn:microsoft.com/office/officeart/2005/8/layout/radial5"/>
    <dgm:cxn modelId="{D53632EB-D5CA-44A6-99AE-425372C9D04D}" type="presParOf" srcId="{3159887D-BC34-4F44-B574-5DC0809E4A70}" destId="{9E9F3594-8892-41E8-B3EB-FCDEECCFF202}" srcOrd="6" destOrd="0" presId="urn:microsoft.com/office/officeart/2005/8/layout/radial5"/>
    <dgm:cxn modelId="{B2351328-F44E-4026-9F4C-AD4C3ED59111}" type="presParOf" srcId="{3159887D-BC34-4F44-B574-5DC0809E4A70}" destId="{61326397-1233-4C08-8969-7FBCBC2B26B2}" srcOrd="7" destOrd="0" presId="urn:microsoft.com/office/officeart/2005/8/layout/radial5"/>
    <dgm:cxn modelId="{7213ED0B-411D-488F-AC00-C8098EFE6E25}" type="presParOf" srcId="{61326397-1233-4C08-8969-7FBCBC2B26B2}" destId="{6505D330-90B3-4BB2-8F76-B02E19E3B067}" srcOrd="0" destOrd="0" presId="urn:microsoft.com/office/officeart/2005/8/layout/radial5"/>
    <dgm:cxn modelId="{6984D653-E5BC-4E04-A8A3-189F5BA7D71A}" type="presParOf" srcId="{3159887D-BC34-4F44-B574-5DC0809E4A70}" destId="{EFD94A1D-1705-44D4-9F71-52ACA21AC469}" srcOrd="8" destOrd="0" presId="urn:microsoft.com/office/officeart/2005/8/layout/radial5"/>
    <dgm:cxn modelId="{F2D06A5D-B876-4370-8B87-7AC9910D9C91}" type="presParOf" srcId="{3159887D-BC34-4F44-B574-5DC0809E4A70}" destId="{4FA9A7DD-EB54-4036-85AC-268A2ED5409D}" srcOrd="9" destOrd="0" presId="urn:microsoft.com/office/officeart/2005/8/layout/radial5"/>
    <dgm:cxn modelId="{5CDF6351-7368-4642-8E3D-107D4E717DEF}" type="presParOf" srcId="{4FA9A7DD-EB54-4036-85AC-268A2ED5409D}" destId="{36CCEE0E-AE65-4AC0-9F31-1AD91A132073}" srcOrd="0" destOrd="0" presId="urn:microsoft.com/office/officeart/2005/8/layout/radial5"/>
    <dgm:cxn modelId="{D0F3EAEF-CA25-41AE-8493-D67ACBB26CA8}" type="presParOf" srcId="{3159887D-BC34-4F44-B574-5DC0809E4A70}" destId="{259737FB-15EC-46FC-B34E-98EC0EF88225}" srcOrd="10" destOrd="0" presId="urn:microsoft.com/office/officeart/2005/8/layout/radial5"/>
    <dgm:cxn modelId="{D18CB337-6725-43DB-89C0-A1ED2A4F71D1}" type="presParOf" srcId="{3159887D-BC34-4F44-B574-5DC0809E4A70}" destId="{4E8B66F3-FDB5-401E-A13B-E7CC52EFA6CE}" srcOrd="11" destOrd="0" presId="urn:microsoft.com/office/officeart/2005/8/layout/radial5"/>
    <dgm:cxn modelId="{81B38AFF-6128-4B09-A657-D3BBDABA38FB}" type="presParOf" srcId="{4E8B66F3-FDB5-401E-A13B-E7CC52EFA6CE}" destId="{631A6F3E-BB5C-47EA-BB5D-657A3FC6921C}" srcOrd="0" destOrd="0" presId="urn:microsoft.com/office/officeart/2005/8/layout/radial5"/>
    <dgm:cxn modelId="{308FD238-161C-4CA2-B3AA-59504B8257FC}" type="presParOf" srcId="{3159887D-BC34-4F44-B574-5DC0809E4A70}" destId="{9613C2C7-7234-4815-9F01-8FCCAB97D60D}" srcOrd="12" destOrd="0" presId="urn:microsoft.com/office/officeart/2005/8/layout/radial5"/>
    <dgm:cxn modelId="{2EA732A8-C562-46CE-8D98-B3BD484E2BA5}" type="presParOf" srcId="{3159887D-BC34-4F44-B574-5DC0809E4A70}" destId="{BD5E8A8C-70B2-40AB-81AE-2D73D6A883B1}" srcOrd="13" destOrd="0" presId="urn:microsoft.com/office/officeart/2005/8/layout/radial5"/>
    <dgm:cxn modelId="{2B345C63-62BF-42BF-B0A8-1783D73C9A11}" type="presParOf" srcId="{BD5E8A8C-70B2-40AB-81AE-2D73D6A883B1}" destId="{9D7ECA59-1560-4C72-B863-B27A6A29D5D5}" srcOrd="0" destOrd="0" presId="urn:microsoft.com/office/officeart/2005/8/layout/radial5"/>
    <dgm:cxn modelId="{6A8B4E5B-4B07-406D-BCD6-CD5F83635960}" type="presParOf" srcId="{3159887D-BC34-4F44-B574-5DC0809E4A70}" destId="{A93195E0-62E1-41D7-9ED0-90CC46ABC953}" srcOrd="14" destOrd="0" presId="urn:microsoft.com/office/officeart/2005/8/layout/radial5"/>
    <dgm:cxn modelId="{D4A2E727-F619-443E-9B02-51E11D8B1EE5}" type="presParOf" srcId="{3159887D-BC34-4F44-B574-5DC0809E4A70}" destId="{1040E28D-EEF8-442D-BC75-BF4461B83121}" srcOrd="15" destOrd="0" presId="urn:microsoft.com/office/officeart/2005/8/layout/radial5"/>
    <dgm:cxn modelId="{7DF623FD-6599-471A-A523-F90D84ECD477}" type="presParOf" srcId="{1040E28D-EEF8-442D-BC75-BF4461B83121}" destId="{EF85B820-9C5C-4A8A-8037-0768FF59CE8D}" srcOrd="0" destOrd="0" presId="urn:microsoft.com/office/officeart/2005/8/layout/radial5"/>
    <dgm:cxn modelId="{2B8BE87C-0E8B-4BEA-A9FD-E4EC24C4B83D}" type="presParOf" srcId="{3159887D-BC34-4F44-B574-5DC0809E4A70}" destId="{6A148AEB-ED02-4D77-9D94-32F949C4C749}" srcOrd="16" destOrd="0" presId="urn:microsoft.com/office/officeart/2005/8/layout/radial5"/>
    <dgm:cxn modelId="{99F0E84A-09E3-427C-AABD-F32E58A566FD}" type="presParOf" srcId="{3159887D-BC34-4F44-B574-5DC0809E4A70}" destId="{A5068A1A-7EF2-4ECA-B1F4-D0C3BE891225}" srcOrd="17" destOrd="0" presId="urn:microsoft.com/office/officeart/2005/8/layout/radial5"/>
    <dgm:cxn modelId="{75CDEC93-4D1F-4CB9-BD35-990C29637D21}" type="presParOf" srcId="{A5068A1A-7EF2-4ECA-B1F4-D0C3BE891225}" destId="{71348FAE-FAE2-467E-80EC-921931CC1C84}" srcOrd="0" destOrd="0" presId="urn:microsoft.com/office/officeart/2005/8/layout/radial5"/>
    <dgm:cxn modelId="{3E3CFC14-BC73-447E-9A08-B853FF93AA86}" type="presParOf" srcId="{3159887D-BC34-4F44-B574-5DC0809E4A70}" destId="{74B5F1BC-0653-4285-A71D-850872514F86}" srcOrd="18" destOrd="0" presId="urn:microsoft.com/office/officeart/2005/8/layout/radial5"/>
    <dgm:cxn modelId="{D57AC4DC-EB9D-4EAC-A25B-35D208CE4BB9}" type="presParOf" srcId="{3159887D-BC34-4F44-B574-5DC0809E4A70}" destId="{39B2B856-F0CA-4059-828B-D73825F883C0}" srcOrd="19" destOrd="0" presId="urn:microsoft.com/office/officeart/2005/8/layout/radial5"/>
    <dgm:cxn modelId="{317D158B-49C2-4D95-9252-AF8EB4A1DB2C}" type="presParOf" srcId="{39B2B856-F0CA-4059-828B-D73825F883C0}" destId="{67890692-3B67-4314-9A3C-ABCEC7F57997}" srcOrd="0" destOrd="0" presId="urn:microsoft.com/office/officeart/2005/8/layout/radial5"/>
    <dgm:cxn modelId="{F894216E-C3E4-461B-B99A-2DEF9F67B963}" type="presParOf" srcId="{3159887D-BC34-4F44-B574-5DC0809E4A70}" destId="{8CE1CDCE-8FE4-4C5C-B260-84894E3064F2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60C0-2478-4BCF-A9C0-745AB8F5088C}">
      <dsp:nvSpPr>
        <dsp:cNvPr id="0" name=""/>
        <dsp:cNvSpPr/>
      </dsp:nvSpPr>
      <dsp:spPr>
        <a:xfrm>
          <a:off x="4012734" y="1903899"/>
          <a:ext cx="1118530" cy="1220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FF00"/>
              </a:solidFill>
            </a:rPr>
            <a:t>课题研究</a:t>
          </a:r>
        </a:p>
      </dsp:txBody>
      <dsp:txXfrm>
        <a:off x="4176539" y="2082583"/>
        <a:ext cx="790920" cy="862762"/>
      </dsp:txXfrm>
    </dsp:sp>
    <dsp:sp modelId="{EC0B8BA3-D1A0-4681-887A-385E8DD367D4}">
      <dsp:nvSpPr>
        <dsp:cNvPr id="0" name=""/>
        <dsp:cNvSpPr/>
      </dsp:nvSpPr>
      <dsp:spPr>
        <a:xfrm rot="5101191">
          <a:off x="4323795" y="1244702"/>
          <a:ext cx="496408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4379939" y="1265427"/>
        <a:ext cx="373446" cy="245924"/>
      </dsp:txXfrm>
    </dsp:sp>
    <dsp:sp modelId="{E439FB7C-643C-454F-9092-F27C7C66C5B0}">
      <dsp:nvSpPr>
        <dsp:cNvPr id="0" name=""/>
        <dsp:cNvSpPr/>
      </dsp:nvSpPr>
      <dsp:spPr>
        <a:xfrm>
          <a:off x="4089796" y="2873"/>
          <a:ext cx="964406" cy="9644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>
              <a:solidFill>
                <a:srgbClr val="3010F2"/>
              </a:solidFill>
            </a:rPr>
            <a:t>师培</a:t>
          </a:r>
        </a:p>
      </dsp:txBody>
      <dsp:txXfrm>
        <a:off x="4231030" y="144107"/>
        <a:ext cx="681938" cy="681938"/>
      </dsp:txXfrm>
    </dsp:sp>
    <dsp:sp modelId="{7B6555EF-08DC-4AF8-B351-7FF0D98BC600}">
      <dsp:nvSpPr>
        <dsp:cNvPr id="0" name=""/>
        <dsp:cNvSpPr/>
      </dsp:nvSpPr>
      <dsp:spPr>
        <a:xfrm rot="8273566">
          <a:off x="4938558" y="1455920"/>
          <a:ext cx="50652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045651" y="1496670"/>
        <a:ext cx="383559" cy="245924"/>
      </dsp:txXfrm>
    </dsp:sp>
    <dsp:sp modelId="{DA72E5D4-62CF-433D-B5E8-B21F597C9891}">
      <dsp:nvSpPr>
        <dsp:cNvPr id="0" name=""/>
        <dsp:cNvSpPr/>
      </dsp:nvSpPr>
      <dsp:spPr>
        <a:xfrm>
          <a:off x="5282347" y="390356"/>
          <a:ext cx="964406" cy="9644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/>
            <a:t>课程</a:t>
          </a:r>
        </a:p>
      </dsp:txBody>
      <dsp:txXfrm>
        <a:off x="5423581" y="531590"/>
        <a:ext cx="681938" cy="681938"/>
      </dsp:txXfrm>
    </dsp:sp>
    <dsp:sp modelId="{BAA4AF61-D85D-4172-B49F-287A0B9C89FD}">
      <dsp:nvSpPr>
        <dsp:cNvPr id="0" name=""/>
        <dsp:cNvSpPr/>
      </dsp:nvSpPr>
      <dsp:spPr>
        <a:xfrm rot="9815150">
          <a:off x="5300940" y="1987532"/>
          <a:ext cx="521047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421396" y="2052133"/>
        <a:ext cx="398085" cy="245924"/>
      </dsp:txXfrm>
    </dsp:sp>
    <dsp:sp modelId="{9E9F3594-8892-41E8-B3EB-FCDEECCFF202}">
      <dsp:nvSpPr>
        <dsp:cNvPr id="0" name=""/>
        <dsp:cNvSpPr/>
      </dsp:nvSpPr>
      <dsp:spPr>
        <a:xfrm>
          <a:off x="6019384" y="1404800"/>
          <a:ext cx="964406" cy="9644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>
              <a:solidFill>
                <a:srgbClr val="3010F2"/>
              </a:solidFill>
            </a:rPr>
            <a:t>学生活动</a:t>
          </a:r>
        </a:p>
      </dsp:txBody>
      <dsp:txXfrm>
        <a:off x="6160618" y="1546034"/>
        <a:ext cx="681938" cy="681938"/>
      </dsp:txXfrm>
    </dsp:sp>
    <dsp:sp modelId="{61326397-1233-4C08-8969-7FBCBC2B26B2}">
      <dsp:nvSpPr>
        <dsp:cNvPr id="0" name=""/>
        <dsp:cNvSpPr/>
      </dsp:nvSpPr>
      <dsp:spPr>
        <a:xfrm rot="11946062">
          <a:off x="5300940" y="2630525"/>
          <a:ext cx="521047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420517" y="2732618"/>
        <a:ext cx="398085" cy="245924"/>
      </dsp:txXfrm>
    </dsp:sp>
    <dsp:sp modelId="{EFD94A1D-1705-44D4-9F71-52ACA21AC469}">
      <dsp:nvSpPr>
        <dsp:cNvPr id="0" name=""/>
        <dsp:cNvSpPr/>
      </dsp:nvSpPr>
      <dsp:spPr>
        <a:xfrm>
          <a:off x="6019384" y="2658722"/>
          <a:ext cx="964406" cy="9644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b="1" kern="1200"/>
            <a:t>对外交流</a:t>
          </a:r>
        </a:p>
      </dsp:txBody>
      <dsp:txXfrm>
        <a:off x="6160618" y="2799956"/>
        <a:ext cx="681938" cy="681938"/>
      </dsp:txXfrm>
    </dsp:sp>
    <dsp:sp modelId="{4FA9A7DD-EB54-4036-85AC-268A2ED5409D}">
      <dsp:nvSpPr>
        <dsp:cNvPr id="0" name=""/>
        <dsp:cNvSpPr/>
      </dsp:nvSpPr>
      <dsp:spPr>
        <a:xfrm rot="14602143">
          <a:off x="4938558" y="3162136"/>
          <a:ext cx="50652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027597" y="3299069"/>
        <a:ext cx="383559" cy="245924"/>
      </dsp:txXfrm>
    </dsp:sp>
    <dsp:sp modelId="{259737FB-15EC-46FC-B34E-98EC0EF88225}">
      <dsp:nvSpPr>
        <dsp:cNvPr id="0" name=""/>
        <dsp:cNvSpPr/>
      </dsp:nvSpPr>
      <dsp:spPr>
        <a:xfrm>
          <a:off x="5282347" y="3673166"/>
          <a:ext cx="964406" cy="9644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900" b="1" kern="1200">
              <a:solidFill>
                <a:srgbClr val="3010F2"/>
              </a:solidFill>
            </a:rPr>
            <a:t>教学</a:t>
          </a:r>
        </a:p>
      </dsp:txBody>
      <dsp:txXfrm>
        <a:off x="5423581" y="3814400"/>
        <a:ext cx="681938" cy="681938"/>
      </dsp:txXfrm>
    </dsp:sp>
    <dsp:sp modelId="{4E8B66F3-FDB5-401E-A13B-E7CC52EFA6CE}">
      <dsp:nvSpPr>
        <dsp:cNvPr id="0" name=""/>
        <dsp:cNvSpPr/>
      </dsp:nvSpPr>
      <dsp:spPr>
        <a:xfrm rot="15929089">
          <a:off x="4323795" y="3373354"/>
          <a:ext cx="496408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4390116" y="3516618"/>
        <a:ext cx="373446" cy="245924"/>
      </dsp:txXfrm>
    </dsp:sp>
    <dsp:sp modelId="{9613C2C7-7234-4815-9F01-8FCCAB97D60D}">
      <dsp:nvSpPr>
        <dsp:cNvPr id="0" name=""/>
        <dsp:cNvSpPr/>
      </dsp:nvSpPr>
      <dsp:spPr>
        <a:xfrm>
          <a:off x="4089796" y="4060650"/>
          <a:ext cx="964406" cy="9644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900" b="1" kern="1200"/>
            <a:t>电教</a:t>
          </a:r>
        </a:p>
      </dsp:txBody>
      <dsp:txXfrm>
        <a:off x="4231030" y="4201884"/>
        <a:ext cx="681938" cy="681938"/>
      </dsp:txXfrm>
    </dsp:sp>
    <dsp:sp modelId="{BD5E8A8C-70B2-40AB-81AE-2D73D6A883B1}">
      <dsp:nvSpPr>
        <dsp:cNvPr id="0" name=""/>
        <dsp:cNvSpPr/>
      </dsp:nvSpPr>
      <dsp:spPr>
        <a:xfrm rot="18924111">
          <a:off x="3698920" y="3162136"/>
          <a:ext cx="50652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3716624" y="3287278"/>
        <a:ext cx="383559" cy="245924"/>
      </dsp:txXfrm>
    </dsp:sp>
    <dsp:sp modelId="{A93195E0-62E1-41D7-9ED0-90CC46ABC953}">
      <dsp:nvSpPr>
        <dsp:cNvPr id="0" name=""/>
        <dsp:cNvSpPr/>
      </dsp:nvSpPr>
      <dsp:spPr>
        <a:xfrm>
          <a:off x="2897246" y="3673166"/>
          <a:ext cx="964406" cy="9644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900" b="1" kern="1200"/>
            <a:t>财务</a:t>
          </a:r>
        </a:p>
      </dsp:txBody>
      <dsp:txXfrm>
        <a:off x="3038480" y="3814400"/>
        <a:ext cx="681938" cy="681938"/>
      </dsp:txXfrm>
    </dsp:sp>
    <dsp:sp modelId="{1040E28D-EEF8-442D-BC75-BF4461B83121}">
      <dsp:nvSpPr>
        <dsp:cNvPr id="0" name=""/>
        <dsp:cNvSpPr/>
      </dsp:nvSpPr>
      <dsp:spPr>
        <a:xfrm rot="21300852">
          <a:off x="3322012" y="2630525"/>
          <a:ext cx="521047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3322245" y="2717842"/>
        <a:ext cx="398085" cy="245924"/>
      </dsp:txXfrm>
    </dsp:sp>
    <dsp:sp modelId="{6A148AEB-ED02-4D77-9D94-32F949C4C749}">
      <dsp:nvSpPr>
        <dsp:cNvPr id="0" name=""/>
        <dsp:cNvSpPr/>
      </dsp:nvSpPr>
      <dsp:spPr>
        <a:xfrm>
          <a:off x="2160209" y="2658722"/>
          <a:ext cx="964406" cy="9644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900" b="1" kern="1200"/>
            <a:t>德育</a:t>
          </a:r>
        </a:p>
      </dsp:txBody>
      <dsp:txXfrm>
        <a:off x="2301443" y="2799956"/>
        <a:ext cx="681938" cy="681938"/>
      </dsp:txXfrm>
    </dsp:sp>
    <dsp:sp modelId="{A5068A1A-7EF2-4ECA-B1F4-D0C3BE891225}">
      <dsp:nvSpPr>
        <dsp:cNvPr id="0" name=""/>
        <dsp:cNvSpPr/>
      </dsp:nvSpPr>
      <dsp:spPr>
        <a:xfrm rot="1914407">
          <a:off x="3322012" y="1987532"/>
          <a:ext cx="521047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3331301" y="2037011"/>
        <a:ext cx="398085" cy="245924"/>
      </dsp:txXfrm>
    </dsp:sp>
    <dsp:sp modelId="{74B5F1BC-0653-4285-A71D-850872514F86}">
      <dsp:nvSpPr>
        <dsp:cNvPr id="0" name=""/>
        <dsp:cNvSpPr/>
      </dsp:nvSpPr>
      <dsp:spPr>
        <a:xfrm>
          <a:off x="2160209" y="1404800"/>
          <a:ext cx="964406" cy="9644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900" b="1" kern="1200"/>
            <a:t>校园文化</a:t>
          </a:r>
        </a:p>
      </dsp:txBody>
      <dsp:txXfrm>
        <a:off x="2301443" y="1546034"/>
        <a:ext cx="681938" cy="681938"/>
      </dsp:txXfrm>
    </dsp:sp>
    <dsp:sp modelId="{39B2B856-F0CA-4059-828B-D73825F883C0}">
      <dsp:nvSpPr>
        <dsp:cNvPr id="0" name=""/>
        <dsp:cNvSpPr/>
      </dsp:nvSpPr>
      <dsp:spPr>
        <a:xfrm rot="3916462">
          <a:off x="3698920" y="1455920"/>
          <a:ext cx="506521" cy="409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 rot="10800000">
        <a:off x="3734685" y="1482050"/>
        <a:ext cx="383559" cy="245924"/>
      </dsp:txXfrm>
    </dsp:sp>
    <dsp:sp modelId="{8CE1CDCE-8FE4-4C5C-B260-84894E3064F2}">
      <dsp:nvSpPr>
        <dsp:cNvPr id="0" name=""/>
        <dsp:cNvSpPr/>
      </dsp:nvSpPr>
      <dsp:spPr>
        <a:xfrm>
          <a:off x="2897246" y="390356"/>
          <a:ext cx="964406" cy="9644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900" b="1" kern="1200"/>
            <a:t>党建</a:t>
          </a:r>
        </a:p>
      </dsp:txBody>
      <dsp:txXfrm>
        <a:off x="3038480" y="531590"/>
        <a:ext cx="681938" cy="681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62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4097"/>
          <p:cNvSpPr>
            <a:spLocks noGrp="1"/>
          </p:cNvSpPr>
          <p:nvPr>
            <p:ph type="ctrTitle"/>
          </p:nvPr>
        </p:nvSpPr>
        <p:spPr>
          <a:xfrm>
            <a:off x="255270" y="1167130"/>
            <a:ext cx="8608060" cy="2132965"/>
          </a:xfr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问题与对策：</a:t>
            </a:r>
            <a:br>
              <a:rPr lang="en-US" altLang="zh-CN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</a:br>
            <a:r>
              <a:rPr lang="zh-CN" altLang="en-US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教科研课题阶段性成果凝练</a:t>
            </a:r>
            <a:br>
              <a:rPr lang="en-US" altLang="zh-CN" sz="4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</a:br>
            <a:endParaRPr lang="zh-CN" altLang="en-US" sz="4400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D1DF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FillTx/>
              <a:latin typeface="Arial" panose="020B0604020202020204" pitchFamily="34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6885" y="3099435"/>
            <a:ext cx="7987665" cy="1374775"/>
          </a:xfrm>
        </p:spPr>
        <p:txBody>
          <a:bodyPr/>
          <a:lstStyle/>
          <a:p>
            <a:endParaRPr lang="zh-CN" altLang="en-US" sz="3200" dirty="0">
              <a:solidFill>
                <a:schemeClr val="bg1"/>
              </a:solidFill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uFillTx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uFillTx/>
              </a:rPr>
              <a:t>  </a:t>
            </a:r>
            <a:r>
              <a:rPr lang="en-US" altLang="zh-CN" sz="3200" b="1" dirty="0" err="1">
                <a:solidFill>
                  <a:schemeClr val="bg1"/>
                </a:solidFill>
                <a:uFillTx/>
              </a:rPr>
              <a:t>张天明</a:t>
            </a:r>
            <a:r>
              <a:rPr lang="zh-CN" altLang="en-US" sz="3200" b="1" dirty="0">
                <a:solidFill>
                  <a:schemeClr val="bg1"/>
                </a:solidFill>
                <a:uFillTx/>
              </a:rPr>
              <a:t>教授</a:t>
            </a:r>
            <a:endParaRPr lang="en-US" altLang="zh-CN" sz="3200" b="1" dirty="0" err="1">
              <a:solidFill>
                <a:schemeClr val="bg1"/>
              </a:solidFill>
              <a:uFillTx/>
            </a:endParaRPr>
          </a:p>
          <a:p>
            <a:r>
              <a:rPr lang="en-US" altLang="zh-CN" sz="2000" b="1" dirty="0" err="1">
                <a:solidFill>
                  <a:srgbClr val="FFCC00"/>
                </a:solidFill>
                <a:uFillTx/>
              </a:rPr>
              <a:t>  </a:t>
            </a:r>
            <a:endParaRPr lang="en-US" altLang="zh-CN" sz="2000" b="1" dirty="0">
              <a:solidFill>
                <a:srgbClr val="FFCC00"/>
              </a:solidFill>
              <a:uFillTx/>
            </a:endParaRPr>
          </a:p>
          <a:p>
            <a:r>
              <a:rPr lang="en-US" altLang="zh-CN" sz="2000" b="1" dirty="0">
                <a:solidFill>
                  <a:srgbClr val="FFCC00"/>
                </a:solidFill>
              </a:rPr>
              <a:t>  </a:t>
            </a:r>
            <a:r>
              <a:rPr lang="zh-CN" altLang="en-US" sz="2000" b="1" dirty="0">
                <a:solidFill>
                  <a:srgbClr val="FFCC00"/>
                </a:solidFill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</a:rPr>
              <a:t>绵阳师范学院</a:t>
            </a:r>
            <a:r>
              <a:rPr lang="en-US" altLang="zh-CN" sz="2000" b="1" dirty="0">
                <a:solidFill>
                  <a:schemeClr val="bg1"/>
                </a:solidFill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</a:rPr>
              <a:t>四川基础教育研究院</a:t>
            </a:r>
          </a:p>
          <a:p>
            <a:r>
              <a:rPr lang="en-US" altLang="zh-CN" sz="2000" b="1" dirty="0">
                <a:solidFill>
                  <a:schemeClr val="bg1"/>
                </a:solidFill>
              </a:rPr>
              <a:t>      </a:t>
            </a:r>
            <a:r>
              <a:rPr lang="zh-CN" altLang="en-US" sz="2000" b="1" dirty="0">
                <a:solidFill>
                  <a:schemeClr val="bg1"/>
                </a:solidFill>
              </a:rPr>
              <a:t>四川基础教育学科教学改革研究团队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endParaRPr lang="en-US" altLang="zh-CN" sz="2400" b="1" dirty="0">
              <a:solidFill>
                <a:srgbClr val="FFCC00"/>
              </a:solidFill>
              <a:uFillTx/>
            </a:endParaRPr>
          </a:p>
          <a:p>
            <a:r>
              <a:rPr lang="en-US" altLang="zh-CN" sz="2400" b="1" dirty="0">
                <a:solidFill>
                  <a:srgbClr val="FFCC00"/>
                </a:solidFill>
              </a:rPr>
              <a:t>    </a:t>
            </a:r>
            <a:r>
              <a:rPr lang="en-US" altLang="zh-CN" sz="2400" b="1" dirty="0">
                <a:solidFill>
                  <a:schemeClr val="bg1"/>
                </a:solidFill>
              </a:rPr>
              <a:t>2024.10.21</a:t>
            </a:r>
          </a:p>
        </p:txBody>
      </p:sp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1957294912"/>
              </p:ext>
            </p:extLst>
          </p:nvPr>
        </p:nvGraphicFramePr>
        <p:xfrm>
          <a:off x="15875" y="0"/>
          <a:ext cx="912812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solidFill>
                            <a:schemeClr val="bg1"/>
                          </a:solidFill>
                        </a:rPr>
                        <a:t>      </a:t>
                      </a:r>
                      <a:endParaRPr lang="zh-CN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CN" altLang="en-US" sz="40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二、教科研课题阶段性成果凝练的对策</a:t>
            </a:r>
            <a:endParaRPr lang="en-US" altLang="zh-CN" sz="40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（一）</a:t>
            </a:r>
            <a:r>
              <a:rPr lang="zh-CN" altLang="zh-CN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以教学成果倒逼研究，规划好本研究成果</a:t>
            </a:r>
            <a:endParaRPr lang="en-US" altLang="zh-CN" sz="3600" kern="100" dirty="0">
              <a:solidFill>
                <a:schemeClr val="accent2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 kern="100" dirty="0">
              <a:solidFill>
                <a:schemeClr val="accent2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53CC9-BD4D-3165-3942-453FD724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D135AD-3DEA-7B5E-1F32-2D8CF881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5G4LQ@NCAALV}C%RH]P5MMB">
            <a:extLst>
              <a:ext uri="{FF2B5EF4-FFF2-40B4-BE49-F238E27FC236}">
                <a16:creationId xmlns:a16="http://schemas.microsoft.com/office/drawing/2014/main" id="{21AA46E2-4054-9125-1E7C-26459D9D82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10796"/>
            <a:ext cx="9087485" cy="68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9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教学成果申报材料（国家级、省级）</a:t>
            </a:r>
            <a:endParaRPr lang="en-US" altLang="zh-CN" sz="36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highlight>
                  <a:srgbClr val="00FF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成果申报书（简述书）</a:t>
            </a:r>
            <a:endParaRPr lang="en-US" altLang="zh-CN" sz="3600" kern="100" dirty="0">
              <a:effectLst/>
              <a:highlight>
                <a:srgbClr val="00FFFF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highlight>
                  <a:srgbClr val="00FF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研究报告</a:t>
            </a:r>
            <a:endParaRPr lang="en-US" altLang="zh-CN" sz="3600" kern="100" dirty="0">
              <a:highlight>
                <a:srgbClr val="00FFFF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highlight>
                  <a:srgbClr val="00FF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佐证材料</a:t>
            </a:r>
            <a:endParaRPr lang="en-US" altLang="zh-CN" sz="3600" kern="100" dirty="0">
              <a:highlight>
                <a:srgbClr val="00FFFF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highlight>
                  <a:srgbClr val="00FF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视频</a:t>
            </a:r>
            <a:endParaRPr lang="en-US" altLang="zh-CN" sz="3600" kern="100" dirty="0">
              <a:highlight>
                <a:srgbClr val="00FFFF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对标补差，注意积累</a:t>
            </a:r>
            <a:endParaRPr lang="zh-CN" altLang="zh-CN" sz="3600" kern="100" dirty="0">
              <a:effectLst/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9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altLang="zh-CN" sz="3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1" algn="just"/>
            <a:r>
              <a:rPr lang="zh-CN" altLang="en-US" sz="3200" kern="1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研究报告</a:t>
            </a:r>
            <a:endParaRPr lang="en-US" altLang="zh-CN" sz="3200" kern="100" dirty="0"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第一，凸显需要解决的问题</a:t>
            </a:r>
            <a:endParaRPr lang="en-US" altLang="zh-CN" sz="3600" kern="100" dirty="0"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第二，将研究的外在过程与成果形成过程融合</a:t>
            </a:r>
            <a:endParaRPr lang="en-US" altLang="zh-CN" sz="3600" kern="100" dirty="0"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第三，将研究观点与认识性成果</a:t>
            </a:r>
            <a:endParaRPr lang="en-US" altLang="zh-CN" sz="3600" kern="100" dirty="0"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第四，改革模式、机制与操作性成果</a:t>
            </a:r>
            <a:endParaRPr lang="en-US" altLang="zh-CN" sz="3600" kern="100" dirty="0"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第五，学生教师学校的获奖、报道与效果</a:t>
            </a:r>
            <a:endParaRPr lang="en-US" altLang="zh-CN" sz="3600" kern="100" dirty="0"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3600" kern="100" dirty="0">
              <a:highlight>
                <a:srgbClr val="00FFFF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9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（二）</a:t>
            </a:r>
            <a:r>
              <a:rPr lang="zh-CN" altLang="zh-CN" sz="36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以学术</a:t>
            </a:r>
            <a:r>
              <a:rPr lang="zh-CN" altLang="en-US" sz="36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理论</a:t>
            </a:r>
            <a:r>
              <a:rPr lang="zh-CN" altLang="zh-CN" sz="36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提升研究，发挥科研服务教学作用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      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   1.</a:t>
            </a:r>
            <a:r>
              <a:rPr lang="zh-CN" altLang="en-US" b="1" dirty="0">
                <a:solidFill>
                  <a:schemeClr val="accent2"/>
                </a:solidFill>
              </a:rPr>
              <a:t>采用“</a:t>
            </a:r>
            <a:r>
              <a:rPr lang="zh-CN" altLang="zh-CN" b="1" dirty="0">
                <a:solidFill>
                  <a:schemeClr val="accent2"/>
                </a:solidFill>
              </a:rPr>
              <a:t>树型</a:t>
            </a:r>
            <a:r>
              <a:rPr lang="zh-CN" altLang="en-US" b="1" dirty="0">
                <a:solidFill>
                  <a:schemeClr val="accent2"/>
                </a:solidFill>
              </a:rPr>
              <a:t>”</a:t>
            </a:r>
            <a:r>
              <a:rPr lang="zh-CN" altLang="zh-CN" b="1" dirty="0">
                <a:solidFill>
                  <a:schemeClr val="accent2"/>
                </a:solidFill>
              </a:rPr>
              <a:t>路径推进研究，</a:t>
            </a:r>
            <a:r>
              <a:rPr lang="zh-CN" altLang="en-US" b="1" dirty="0">
                <a:solidFill>
                  <a:schemeClr val="accent2"/>
                </a:solidFill>
              </a:rPr>
              <a:t>实现</a:t>
            </a:r>
            <a:r>
              <a:rPr lang="zh-CN" altLang="zh-CN" b="1" dirty="0">
                <a:solidFill>
                  <a:schemeClr val="accent2"/>
                </a:solidFill>
              </a:rPr>
              <a:t>理论与实践</a:t>
            </a:r>
            <a:r>
              <a:rPr lang="zh-CN" altLang="en-US" b="1" dirty="0">
                <a:solidFill>
                  <a:schemeClr val="accent2"/>
                </a:solidFill>
              </a:rPr>
              <a:t>互促共进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4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CN" altLang="en-US" sz="40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二、教科研课题阶段性成果凝练的对策</a:t>
            </a:r>
            <a:endParaRPr lang="en-US" altLang="zh-CN" sz="40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（一）</a:t>
            </a:r>
            <a:r>
              <a:rPr lang="zh-CN" altLang="zh-CN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以教学成果倒逼研究，规划好本研究成果目录</a:t>
            </a:r>
          </a:p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58ACCC-78A8-6D9A-3588-D8C8E72D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4" y="0"/>
            <a:ext cx="8762770" cy="6126481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9C8CDF0-24CD-725A-87BD-FF23102B4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27516"/>
              </p:ext>
            </p:extLst>
          </p:nvPr>
        </p:nvGraphicFramePr>
        <p:xfrm>
          <a:off x="228715" y="6314422"/>
          <a:ext cx="86865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572">
                  <a:extLst>
                    <a:ext uri="{9D8B030D-6E8A-4147-A177-3AD203B41FA5}">
                      <a16:colId xmlns:a16="http://schemas.microsoft.com/office/drawing/2014/main" val="191300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/>
                        <a:t>选自：</a:t>
                      </a:r>
                      <a:r>
                        <a:rPr lang="en-US" altLang="zh-CN" dirty="0"/>
                        <a:t>2022</a:t>
                      </a:r>
                      <a:r>
                        <a:rPr lang="zh-CN" altLang="en-US" dirty="0"/>
                        <a:t>国家教学成果奖二等奖“中国传统教学思想在基础教育中现代转换的探索与实践”，成果人：张天明、李树勇、李如密、陈静亦、黄勇、赵海红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75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63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6385"/>
          <p:cNvSpPr>
            <a:spLocks noGrp="1"/>
          </p:cNvSpPr>
          <p:nvPr>
            <p:ph type="title"/>
          </p:nvPr>
        </p:nvSpPr>
        <p:spPr>
          <a:xfrm>
            <a:off x="457200" y="-5715"/>
            <a:ext cx="8229600" cy="1423670"/>
          </a:xfrm>
          <a:ln>
            <a:miter/>
          </a:ln>
        </p:spPr>
        <p:txBody>
          <a:bodyPr anchor="b" anchorCtr="0"/>
          <a:lstStyle/>
          <a:p>
            <a:pPr algn="ctr" fontAlgn="base"/>
            <a:endParaRPr lang="zh-CN" altLang="en-US" sz="4000" b="1" kern="0" noProof="1">
              <a:solidFill>
                <a:srgbClr val="0D1DF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7410" name="文本占位符 16386"/>
          <p:cNvSpPr>
            <a:spLocks noGrp="1"/>
          </p:cNvSpPr>
          <p:nvPr>
            <p:ph idx="1"/>
          </p:nvPr>
        </p:nvSpPr>
        <p:spPr>
          <a:xfrm>
            <a:off x="0" y="73342"/>
            <a:ext cx="9041130" cy="6711315"/>
          </a:xfrm>
          <a:solidFill>
            <a:srgbClr val="3010F2"/>
          </a:solidFill>
          <a:effectLst>
            <a:outerShdw blurRad="50800" dist="50800" dir="5400000" algn="ctr" rotWithShape="0">
              <a:srgbClr val="FFFF66">
                <a:alpha val="100000"/>
              </a:srgbClr>
            </a:outerShdw>
          </a:effectLst>
          <a:scene3d>
            <a:camera prst="orthographicFront"/>
            <a:lightRig rig="sunrise" dir="t">
              <a:rot lat="0" lon="0" rev="0"/>
            </a:lightRig>
          </a:scene3d>
        </p:spPr>
        <p:txBody>
          <a:bodyPr anchor="t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FFCC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2.</a:t>
            </a:r>
            <a:r>
              <a:rPr lang="zh-CN" altLang="en-US" sz="3600" dirty="0">
                <a:solidFill>
                  <a:srgbClr val="FFCC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着力加强研究综述的梳理</a:t>
            </a:r>
            <a:endParaRPr lang="en-US" altLang="zh-CN" sz="3600" dirty="0">
              <a:solidFill>
                <a:srgbClr val="FFCC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）查阅已有研究综述文献</a:t>
            </a:r>
            <a:endParaRPr lang="en-US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rgbClr val="FFCC00"/>
                </a:solidFill>
                <a:latin typeface="黑体" panose="02010609060101010101" charset="-122"/>
                <a:ea typeface="黑体" panose="02010609060101010101" charset="-122"/>
              </a:rPr>
              <a:t> 查阅研究综述类论文（研究述评、研究的回顾与展望、研究进展、研究热点等）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rgbClr val="FFCC00"/>
                </a:solidFill>
                <a:latin typeface="黑体" panose="02010609060101010101" charset="-122"/>
                <a:ea typeface="黑体" panose="02010609060101010101" charset="-122"/>
              </a:rPr>
              <a:t> 查阅在硕博论文和著作中的研究综述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rgbClr val="FFCC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FFCC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查阅所有的论著，梳理以往研究，发现问题</a:t>
            </a:r>
            <a:endParaRPr lang="zh-CN" altLang="en-US" dirty="0">
              <a:solidFill>
                <a:srgbClr val="FFCC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318" y="480260"/>
            <a:ext cx="8229600" cy="5897479"/>
          </a:xfrm>
          <a:solidFill>
            <a:schemeClr val="bg1"/>
          </a:solidFill>
        </p:spPr>
        <p:txBody>
          <a:bodyPr/>
          <a:lstStyle/>
          <a:p>
            <a:endParaRPr lang="en-US" altLang="zh-CN" b="1" dirty="0">
              <a:solidFill>
                <a:srgbClr val="3010F2"/>
              </a:solidFill>
            </a:endParaRPr>
          </a:p>
          <a:p>
            <a:r>
              <a:rPr lang="zh-CN" altLang="en-US" b="1" dirty="0">
                <a:solidFill>
                  <a:srgbClr val="3010F2"/>
                </a:solidFill>
              </a:rPr>
              <a:t>（</a:t>
            </a:r>
            <a:r>
              <a:rPr lang="en-US" altLang="zh-CN" b="1" dirty="0">
                <a:solidFill>
                  <a:srgbClr val="3010F2"/>
                </a:solidFill>
              </a:rPr>
              <a:t>2</a:t>
            </a:r>
            <a:r>
              <a:rPr lang="zh-CN" altLang="en-US" b="1" dirty="0">
                <a:solidFill>
                  <a:srgbClr val="3010F2"/>
                </a:solidFill>
              </a:rPr>
              <a:t>）研究综述的书写结构</a:t>
            </a:r>
            <a:endParaRPr lang="en-US" altLang="zh-CN" b="1" dirty="0">
              <a:solidFill>
                <a:srgbClr val="3010F2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研究现状分为研究</a:t>
            </a:r>
            <a:r>
              <a:rPr lang="zh-CN" altLang="en-US" dirty="0">
                <a:highlight>
                  <a:srgbClr val="00FF00"/>
                </a:highlight>
              </a:rPr>
              <a:t>基本概况、取得的成绩和不足</a:t>
            </a:r>
            <a:r>
              <a:rPr lang="zh-CN" altLang="en-US" dirty="0"/>
              <a:t>三部分梳理</a:t>
            </a:r>
            <a:endParaRPr lang="en-US" altLang="zh-CN" dirty="0"/>
          </a:p>
          <a:p>
            <a:r>
              <a:rPr lang="zh-CN" altLang="en-US" dirty="0"/>
              <a:t>基本概括：研究的意义、来源、纵向梳理、代表性著作、论文数量</a:t>
            </a:r>
            <a:endParaRPr lang="en-US" altLang="zh-CN" dirty="0"/>
          </a:p>
          <a:p>
            <a:r>
              <a:rPr lang="zh-CN" altLang="en-US" dirty="0"/>
              <a:t>取得的成绩按主题梳理，最好</a:t>
            </a:r>
            <a:r>
              <a:rPr lang="en-US" altLang="zh-CN" dirty="0"/>
              <a:t>5-7</a:t>
            </a:r>
            <a:r>
              <a:rPr lang="zh-CN" altLang="en-US" dirty="0"/>
              <a:t>点。</a:t>
            </a:r>
            <a:endParaRPr lang="en-US" altLang="zh-CN" dirty="0"/>
          </a:p>
          <a:p>
            <a:r>
              <a:rPr lang="zh-CN" altLang="en-US" dirty="0"/>
              <a:t>提及公认的权威者或著作，不能面太广</a:t>
            </a:r>
            <a:endParaRPr lang="en-US" altLang="zh-CN" dirty="0"/>
          </a:p>
          <a:p>
            <a:r>
              <a:rPr lang="zh-CN" altLang="en-US" dirty="0">
                <a:solidFill>
                  <a:schemeClr val="bg1"/>
                </a:solidFill>
                <a:uFillTx/>
                <a:latin typeface="隶书" panose="02010509060101010101" charset="-122"/>
                <a:ea typeface="隶书" panose="02010509060101010101" charset="-122"/>
                <a:sym typeface="Arial" panose="020B0604020202020204" pitchFamily="34" charset="0"/>
              </a:rPr>
              <a:t> 将以往研究中的不足、实践中存在的问题、</a:t>
            </a:r>
            <a:endParaRPr lang="en-US" altLang="zh-CN" dirty="0">
              <a:solidFill>
                <a:srgbClr val="0D1D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altLang="zh-CN" b="1" dirty="0">
                <a:solidFill>
                  <a:schemeClr val="accent2"/>
                </a:solidFill>
              </a:rPr>
              <a:t>    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   3.</a:t>
            </a:r>
            <a:r>
              <a:rPr lang="zh-CN" altLang="en-US" b="1" dirty="0">
                <a:solidFill>
                  <a:schemeClr val="accent2"/>
                </a:solidFill>
              </a:rPr>
              <a:t> 注意参考文献的选择和格式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   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选择与主题相关的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采用国际标准的参考文献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参考文献的标点符号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5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b="1" dirty="0">
                <a:solidFill>
                  <a:schemeClr val="accent2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   4.</a:t>
            </a:r>
            <a:r>
              <a:rPr lang="zh-CN" altLang="en-US" b="1" dirty="0">
                <a:solidFill>
                  <a:schemeClr val="accent2"/>
                </a:solidFill>
              </a:rPr>
              <a:t> 注重理论高度，撰写高质量的论文和著作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   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融入中外教育理论、心理学、历史学、政治学、社会学等理论基础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进行理论提升，将实践经验上升为理论，</a:t>
            </a:r>
            <a:r>
              <a:rPr lang="zh-CN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提出学术观点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（认识性成果）</a:t>
            </a:r>
            <a:r>
              <a:rPr lang="zh-CN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，加强论文和著作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写作。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注意细节：</a:t>
            </a:r>
            <a:endParaRPr lang="zh-CN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  （一）</a:t>
            </a:r>
            <a:r>
              <a:rPr lang="zh-CN" altLang="en-US" b="1" dirty="0">
                <a:solidFill>
                  <a:schemeClr val="accent2"/>
                </a:solidFill>
                <a:highlight>
                  <a:srgbClr val="00FF00"/>
                </a:highlight>
              </a:rPr>
              <a:t>、</a:t>
            </a:r>
            <a:r>
              <a:rPr lang="zh-CN" altLang="en-US" b="1" dirty="0">
                <a:solidFill>
                  <a:schemeClr val="accent2"/>
                </a:solidFill>
              </a:rPr>
              <a:t>      第一，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7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2284" y="309113"/>
            <a:ext cx="8229600" cy="6050193"/>
          </a:xfrm>
        </p:spPr>
        <p:txBody>
          <a:bodyPr/>
          <a:lstStyle/>
          <a:p>
            <a:pPr marL="0" indent="0" algn="just">
              <a:buNone/>
            </a:pPr>
            <a:endParaRPr lang="en-US" altLang="zh-CN" sz="3600" kern="100" dirty="0">
              <a:solidFill>
                <a:schemeClr val="accent2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CN" altLang="en-US" sz="40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一、教科研课题阶段性成果凝练存在的</a:t>
            </a:r>
            <a:r>
              <a:rPr lang="zh-CN" altLang="en-US" sz="40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问题</a:t>
            </a:r>
            <a:endParaRPr lang="en-US" altLang="zh-CN" sz="40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zh-CN" sz="2000" kern="100" dirty="0">
              <a:solidFill>
                <a:schemeClr val="accent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（一）</a:t>
            </a:r>
            <a:r>
              <a:rPr lang="zh-CN" altLang="zh-CN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学术性缺乏</a:t>
            </a:r>
          </a:p>
          <a:p>
            <a:pPr indent="266700" algn="just">
              <a:lnSpc>
                <a:spcPct val="150000"/>
              </a:lnSpc>
            </a:pP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研究综述梳理的不够合理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参考文献格式</a:t>
            </a:r>
            <a:r>
              <a:rPr lang="zh-CN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太</a:t>
            </a:r>
            <a:r>
              <a:rPr lang="zh-CN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规范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研究普遍</a:t>
            </a:r>
            <a:r>
              <a:rPr lang="zh-CN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缺乏理论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高度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高级别的论文和著作成果少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endParaRPr lang="zh-CN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solidFill>
                <a:schemeClr val="accent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（三）</a:t>
            </a:r>
            <a:r>
              <a:rPr lang="zh-CN" altLang="zh-CN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链式</a:t>
            </a:r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方式</a:t>
            </a:r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开展</a:t>
            </a:r>
            <a:r>
              <a:rPr lang="zh-CN" altLang="zh-CN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研究，形成聚焦性的集体成果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      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2"/>
                </a:solidFill>
              </a:rPr>
              <a:t>     1.</a:t>
            </a:r>
            <a:r>
              <a:rPr lang="zh-CN" altLang="en-US" b="1" dirty="0">
                <a:solidFill>
                  <a:schemeClr val="accent2"/>
                </a:solidFill>
              </a:rPr>
              <a:t>开展可复制的同主题系列化研究</a:t>
            </a:r>
            <a:endParaRPr lang="en-US" altLang="zh-CN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     </a:t>
            </a:r>
            <a:r>
              <a:rPr lang="zh-CN" altLang="en-US" dirty="0">
                <a:solidFill>
                  <a:schemeClr val="bg1"/>
                </a:solidFill>
              </a:rPr>
              <a:t>可以照顾到良莠不齐的研究群体，进行集体的指导。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     </a:t>
            </a:r>
            <a:r>
              <a:rPr lang="zh-CN" altLang="en-US" dirty="0">
                <a:solidFill>
                  <a:schemeClr val="bg1"/>
                </a:solidFill>
              </a:rPr>
              <a:t>每个章节的结构、行文、参考文献的引用等。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  <a:highlight>
                  <a:srgbClr val="00FFFF"/>
                </a:highlight>
              </a:rPr>
              <a:t>     （学术论文、教学设计案例、教改案例）</a:t>
            </a:r>
          </a:p>
        </p:txBody>
      </p:sp>
    </p:spTree>
    <p:extLst>
      <p:ext uri="{BB962C8B-B14F-4D97-AF65-F5344CB8AC3E}">
        <p14:creationId xmlns:p14="http://schemas.microsoft.com/office/powerpoint/2010/main" val="2924575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3324860" cy="6207125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txBody>
          <a:bodyPr/>
          <a:lstStyle/>
          <a:p>
            <a:r>
              <a:rPr lang="zh-CN" altLang="en-US" sz="3600">
                <a:solidFill>
                  <a:srgbClr val="FFC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《中国传统教学思想在历史教学中的现代转换研究》吉林大学出版社，</a:t>
            </a:r>
            <a:br>
              <a:rPr lang="zh-CN" altLang="en-US" sz="3600">
                <a:solidFill>
                  <a:srgbClr val="FFC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3600">
                <a:solidFill>
                  <a:srgbClr val="FFC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2021</a:t>
            </a:r>
            <a:r>
              <a:rPr lang="zh-CN" altLang="en-US" sz="3600">
                <a:solidFill>
                  <a:srgbClr val="FFC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835" y="69850"/>
            <a:ext cx="4899660" cy="6659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530" y="803275"/>
            <a:ext cx="820610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61695" y="228600"/>
            <a:ext cx="7647940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第一章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熟读精思在历史教学中的现代转换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第二章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学贵有疑在历史教学中的现代转换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第三章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启发诱导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在历史教学中的现代转换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第四章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循序渐进在历史教学中的现代转换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第五章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不言之教在历史教学中的现代转换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第六章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内省外察在历史教学中的现代转换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第七章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量力施教在历史教学中的现代转换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第八章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学思结合在历史教学中的现代转换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第九章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 ……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    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此外，还有乐学好学、长善救失、适时而教、藏息相辅、深造自得、叩其两端、专心有恒，共</a:t>
            </a:r>
            <a:r>
              <a:rPr lang="en-US" altLang="zh-CN" sz="2400" dirty="0">
                <a:solidFill>
                  <a:srgbClr val="FFFF00"/>
                </a:solidFill>
                <a:sym typeface="+mn-ea"/>
              </a:rPr>
              <a:t>16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章</a:t>
            </a:r>
            <a:endParaRPr lang="zh-CN" altLang="en-US" sz="24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占位符 10242"/>
          <p:cNvSpPr>
            <a:spLocks noGrp="1"/>
          </p:cNvSpPr>
          <p:nvPr>
            <p:ph idx="1"/>
          </p:nvPr>
        </p:nvSpPr>
        <p:spPr>
          <a:xfrm>
            <a:off x="207990" y="609674"/>
            <a:ext cx="8728019" cy="609583"/>
          </a:xfrm>
          <a:solidFill>
            <a:schemeClr val="bg1"/>
          </a:solidFill>
          <a:ln>
            <a:solidFill>
              <a:srgbClr val="FFC000"/>
            </a:solidFill>
            <a:miter/>
          </a:ln>
        </p:spPr>
        <p:txBody>
          <a:bodyPr anchor="t"/>
          <a:lstStyle/>
          <a:p>
            <a:pPr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2.</a:t>
            </a:r>
            <a:r>
              <a:rPr lang="zh-CN" altLang="en-US" sz="2800" dirty="0">
                <a:solidFill>
                  <a:schemeClr val="tx2"/>
                </a:solidFill>
              </a:rPr>
              <a:t>开展学校各部门的岗位性集体研究</a:t>
            </a:r>
            <a:endParaRPr lang="en-US" altLang="zh-CN" sz="2800" dirty="0">
              <a:solidFill>
                <a:schemeClr val="tx2"/>
              </a:solidFill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0" y="1371654"/>
          <a:ext cx="9144000" cy="502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135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（四）</a:t>
            </a:r>
            <a:r>
              <a:rPr lang="zh-CN" altLang="zh-CN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以多维辐射推助研究，扩大研究的范围和影响</a:t>
            </a:r>
          </a:p>
          <a:p>
            <a:pPr algn="just"/>
            <a:endParaRPr lang="en-US" altLang="zh-CN" sz="3600" kern="100" dirty="0">
              <a:solidFill>
                <a:schemeClr val="accent2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</a:rPr>
              <a:t>   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0F4E29-4821-17C8-77A1-376BA70B4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32"/>
            <a:ext cx="9144000" cy="44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57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530" y="803275"/>
            <a:ext cx="820610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61695" y="228600"/>
            <a:ext cx="7647940" cy="85927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highlight>
                  <a:srgbClr val="00FFFF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几个努力方向</a:t>
            </a:r>
            <a:endParaRPr lang="en-US" altLang="zh-CN" sz="4800" dirty="0">
              <a:solidFill>
                <a:schemeClr val="bg1"/>
              </a:solidFill>
              <a:highlight>
                <a:srgbClr val="00FFFF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更高级别的论文和著作</a:t>
            </a:r>
            <a:endParaRPr lang="en-US" altLang="zh-CN" sz="36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更为科学的模式、机制</a:t>
            </a:r>
            <a:endParaRPr lang="en-US" altLang="zh-CN" sz="36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更多地域、学科推广辐射</a:t>
            </a:r>
            <a:endParaRPr lang="en-US" altLang="zh-CN" sz="36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更高级别的媒体宣传报道</a:t>
            </a:r>
            <a:endParaRPr lang="en-US" altLang="zh-CN" sz="36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更加促进师生学校的发展</a:t>
            </a:r>
            <a:endParaRPr lang="en-US" altLang="zh-CN" sz="36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36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36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153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60705"/>
            <a:ext cx="8229600" cy="5565775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6600" dirty="0"/>
          </a:p>
          <a:p>
            <a:pPr marL="0" indent="0" algn="ctr">
              <a:buNone/>
            </a:pPr>
            <a:r>
              <a:rPr lang="en-US" altLang="zh-CN" sz="6600" b="1" dirty="0">
                <a:solidFill>
                  <a:srgbClr val="FFCC00"/>
                </a:solidFill>
                <a:uFillTx/>
              </a:rPr>
              <a:t>谢  谢！</a:t>
            </a:r>
          </a:p>
          <a:p>
            <a:pPr marL="0" indent="0" algn="ctr">
              <a:buNone/>
            </a:pPr>
            <a:endParaRPr lang="zh-CN" altLang="en-US" sz="3600" b="1" dirty="0">
              <a:solidFill>
                <a:schemeClr val="bg1"/>
              </a:solidFill>
              <a:uFillTx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chemeClr val="bg1"/>
                </a:solidFill>
                <a:uFillTx/>
              </a:rPr>
              <a:t>微信：</a:t>
            </a:r>
            <a:r>
              <a:rPr lang="en-US" altLang="zh-CN" sz="3600" b="1" dirty="0">
                <a:solidFill>
                  <a:schemeClr val="bg1"/>
                </a:solidFill>
                <a:uFillTx/>
              </a:rPr>
              <a:t>13541734686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（二）</a:t>
            </a:r>
            <a:r>
              <a:rPr lang="zh-CN" altLang="zh-CN" sz="3600" kern="100" dirty="0">
                <a:solidFill>
                  <a:schemeClr val="accent2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相关度缺乏</a:t>
            </a:r>
          </a:p>
          <a:p>
            <a:pPr indent="266700" algn="just"/>
            <a:endParaRPr lang="en-US" altLang="zh-CN" sz="2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相关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度不大</a:t>
            </a:r>
            <a:r>
              <a:rPr lang="zh-CN" altLang="zh-CN" sz="2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，主题不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够</a:t>
            </a:r>
            <a:r>
              <a:rPr lang="zh-CN" altLang="zh-CN" sz="2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聚焦</a:t>
            </a:r>
          </a:p>
          <a:p>
            <a:pPr indent="266700"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accent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未能紧扣主题，比如</a:t>
            </a:r>
            <a:r>
              <a:rPr lang="zh-CN" altLang="en-US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中国现代化背景下高中学校的特色化建设研究</a:t>
            </a:r>
            <a:r>
              <a:rPr lang="zh-CN" altLang="en-US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，没有体现中国式现代化</a:t>
            </a:r>
            <a:r>
              <a:rPr lang="zh-CN" altLang="en-US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400" kern="100" dirty="0">
              <a:solidFill>
                <a:schemeClr val="accent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所开展的活动和撰写的文章与主题关联度不大</a:t>
            </a:r>
            <a:r>
              <a:rPr lang="zh-CN" altLang="en-US" sz="24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，如在研究“新时代中小学爱国主义的某某模式的探索”之时，开展了人本主义教育的相关研究。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  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5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marL="0" indent="0" algn="just">
              <a:buNone/>
            </a:pPr>
            <a:endParaRPr lang="en-US" altLang="zh-CN" sz="2000" kern="100" dirty="0">
              <a:solidFill>
                <a:schemeClr val="accent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solidFill>
                <a:schemeClr val="accent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36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（三）</a:t>
            </a:r>
            <a:r>
              <a:rPr lang="zh-CN" altLang="zh-CN" sz="3600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系统性缺乏</a:t>
            </a:r>
          </a:p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活动的开展零散；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理论成果零散；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研究内在缺乏系统；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研究目标、研究思路、研究内容、研究方法、预期成果之间未能形成一致；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研究内容本身缺乏应有的逻辑；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成果缺乏整理，比如说活动报道未能按一定的主题进行归纳。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1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864A3C-70A1-9ACC-6D40-72090A4E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276" y="274638"/>
            <a:ext cx="9296276" cy="1143000"/>
          </a:xfrm>
        </p:spPr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四川省教育科学规划课题结题材料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6D61C85-FDA4-6527-8D45-7ECEEA0F7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9"/>
            <a:ext cx="8991484" cy="4431506"/>
          </a:xfr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190DE20-6750-BC4F-4888-D5B682E76D9D}"/>
              </a:ext>
            </a:extLst>
          </p:cNvPr>
          <p:cNvGraphicFramePr>
            <a:graphicFrameLocks noGrp="1"/>
          </p:cNvGraphicFramePr>
          <p:nvPr/>
        </p:nvGraphicFramePr>
        <p:xfrm>
          <a:off x="1447742" y="5878692"/>
          <a:ext cx="6096000" cy="70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409399704"/>
                    </a:ext>
                  </a:extLst>
                </a:gridCol>
              </a:tblGrid>
              <a:tr h="70467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8.</a:t>
                      </a:r>
                      <a:r>
                        <a:rPr lang="zh-CN" altLang="en-US" sz="2400" dirty="0"/>
                        <a:t>检测报告（市州教科所）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71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（四）</a:t>
            </a:r>
            <a:r>
              <a:rPr lang="zh-CN" altLang="zh-CN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辐射度缺乏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133350" algn="just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133350" algn="just">
              <a:lnSpc>
                <a:spcPct val="150000"/>
              </a:lnSpc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局限于某个学校、某个学科、某个领域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某个地区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未能向其他学校、更远的地区、更多学科、更多部门辐射。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endParaRPr lang="zh-CN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0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例：</a:t>
            </a:r>
            <a:r>
              <a:rPr lang="en-US" altLang="zh-CN" sz="20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altLang="en-US" sz="2000" b="0" i="0" dirty="0">
                <a:effectLst/>
                <a:highlight>
                  <a:srgbClr val="FFFF66"/>
                </a:highlight>
                <a:latin typeface="PingFang SC"/>
              </a:rPr>
              <a:t>与儿童共生：农村幼儿园自然教育课程体系构建与实践</a:t>
            </a:r>
            <a:r>
              <a:rPr lang="en-US" altLang="zh-CN" sz="2000" b="0" i="0" dirty="0">
                <a:effectLst/>
                <a:highlight>
                  <a:srgbClr val="FFFF66"/>
                </a:highlight>
                <a:latin typeface="PingFang SC"/>
              </a:rPr>
              <a:t>——</a:t>
            </a:r>
            <a:r>
              <a:rPr lang="zh-CN" altLang="en-US" sz="2000" b="0" i="0" dirty="0">
                <a:effectLst/>
                <a:highlight>
                  <a:srgbClr val="FFFF66"/>
                </a:highlight>
                <a:latin typeface="PingFang SC"/>
              </a:rPr>
              <a:t>蒲江县南街幼儿园</a:t>
            </a:r>
          </a:p>
          <a:p>
            <a:pPr algn="just">
              <a:lnSpc>
                <a:spcPct val="150000"/>
              </a:lnSpc>
            </a:pPr>
            <a:endParaRPr lang="zh-CN" altLang="zh-CN" sz="2000" kern="100" dirty="0">
              <a:solidFill>
                <a:schemeClr val="bg1"/>
              </a:solidFill>
              <a:highlight>
                <a:srgbClr val="FFFF66"/>
              </a:highlight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3BEA3-40F8-85DC-FF81-99C755227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9CF0B49-245C-66D8-A5F1-66FE15E9B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6666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（五）宣传力</a:t>
            </a:r>
            <a:r>
              <a:rPr lang="zh-CN" altLang="zh-CN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度</a:t>
            </a:r>
            <a:r>
              <a:rPr lang="zh-CN" altLang="en-US" kern="100" dirty="0">
                <a:solidFill>
                  <a:schemeClr val="accent2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不够</a:t>
            </a:r>
            <a:endParaRPr lang="zh-CN" altLang="zh-CN" kern="100" dirty="0">
              <a:solidFill>
                <a:schemeClr val="accent2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普遍缺乏高级别媒体的报道，</a:t>
            </a: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人民日报</a:t>
            </a: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》《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光明日报</a:t>
            </a: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》《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中国教育报</a:t>
            </a: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、新华社、中央电视台、学习强国、人民网、中国网、四川省教育厅网站等。</a:t>
            </a:r>
            <a:endParaRPr lang="zh-CN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被政府政策采纳和推广的不多。</a:t>
            </a:r>
            <a:endParaRPr lang="en-US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kern="1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被领导人、专家、学者评价</a:t>
            </a:r>
            <a:endParaRPr lang="zh-CN" altLang="zh-CN" sz="2400" kern="1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D0437C-C188-15DA-4C60-103E92FA8414}"/>
              </a:ext>
            </a:extLst>
          </p:cNvPr>
          <p:cNvSpPr txBox="1"/>
          <p:nvPr/>
        </p:nvSpPr>
        <p:spPr>
          <a:xfrm>
            <a:off x="1295486" y="4724366"/>
            <a:ext cx="5867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ighlight>
                  <a:srgbClr val="FFFF66"/>
                </a:highlight>
              </a:rPr>
              <a:t>例：  成都七中：“远程协同 双师育人”</a:t>
            </a:r>
            <a:r>
              <a:rPr lang="en-US" altLang="zh-CN" dirty="0">
                <a:highlight>
                  <a:srgbClr val="FFFF66"/>
                </a:highlight>
              </a:rPr>
              <a:t>——</a:t>
            </a:r>
            <a:r>
              <a:rPr lang="zh-CN" altLang="en-US" dirty="0">
                <a:highlight>
                  <a:srgbClr val="FFFF66"/>
                </a:highlight>
              </a:rPr>
              <a:t>现代远程教育促进普通高中优质均衡发展的创新与实践</a:t>
            </a:r>
          </a:p>
        </p:txBody>
      </p:sp>
    </p:spTree>
    <p:extLst>
      <p:ext uri="{BB962C8B-B14F-4D97-AF65-F5344CB8AC3E}">
        <p14:creationId xmlns:p14="http://schemas.microsoft.com/office/powerpoint/2010/main" val="183717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10000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br>
              <a:rPr lang="zh-CN" altLang="en-US" b="1" kern="0" dirty="0">
                <a:solidFill>
                  <a:srgbClr val="FF0000"/>
                </a:solidFill>
                <a:sym typeface="+mn-ea"/>
              </a:rPr>
            </a:b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288"/>
            <a:ext cx="8229600" cy="6050193"/>
          </a:xfrm>
        </p:spPr>
        <p:txBody>
          <a:bodyPr/>
          <a:lstStyle/>
          <a:p>
            <a:pPr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ECDCA8-FCE0-C576-D9DC-CBBD4C136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8991484" cy="39925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1F1C81-2BA4-3005-A0D7-3B3C61F91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2" y="4343376"/>
            <a:ext cx="8229600" cy="22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1162</Words>
  <Application>Microsoft Office PowerPoint</Application>
  <PresentationFormat>全屏显示(4:3)</PresentationFormat>
  <Paragraphs>180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PingFang SC</vt:lpstr>
      <vt:lpstr>等线</vt:lpstr>
      <vt:lpstr>黑体</vt:lpstr>
      <vt:lpstr>隶书</vt:lpstr>
      <vt:lpstr>宋体</vt:lpstr>
      <vt:lpstr>Arial</vt:lpstr>
      <vt:lpstr>Calibri</vt:lpstr>
      <vt:lpstr>默认设计模板</vt:lpstr>
      <vt:lpstr>问题与对策： 教科研课题阶段性成果凝练 </vt:lpstr>
      <vt:lpstr> </vt:lpstr>
      <vt:lpstr> </vt:lpstr>
      <vt:lpstr> </vt:lpstr>
      <vt:lpstr>四川省教育科学规划课题结题材料</vt:lpstr>
      <vt:lpstr> </vt:lpstr>
      <vt:lpstr>PowerPoint 演示文稿</vt:lpstr>
      <vt:lpstr> </vt:lpstr>
      <vt:lpstr> </vt:lpstr>
      <vt:lpstr> </vt:lpstr>
      <vt:lpstr>PowerPoint 演示文稿</vt:lpstr>
      <vt:lpstr> </vt:lpstr>
      <vt:lpstr> </vt:lpstr>
      <vt:lpstr> </vt:lpstr>
      <vt:lpstr> </vt:lpstr>
      <vt:lpstr>PowerPoint 演示文稿</vt:lpstr>
      <vt:lpstr>PowerPoint 演示文稿</vt:lpstr>
      <vt:lpstr> </vt:lpstr>
      <vt:lpstr> </vt:lpstr>
      <vt:lpstr> </vt:lpstr>
      <vt:lpstr>《中国传统教学思想在历史教学中的现代转换研究》吉林大学出版社， 2021年</vt:lpstr>
      <vt:lpstr>PowerPoint 演示文稿</vt:lpstr>
      <vt:lpstr>PowerPoint 演示文稿</vt:lpstr>
      <vt:lpstr>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haihong zhao</cp:lastModifiedBy>
  <cp:revision>229</cp:revision>
  <dcterms:created xsi:type="dcterms:W3CDTF">2016-03-22T22:43:00Z</dcterms:created>
  <dcterms:modified xsi:type="dcterms:W3CDTF">2024-10-21T10:26:44Z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2052-12.1.0.18608</vt:lpwstr>
  </property>
  <property fmtid="{D5CDD505-2E9C-101B-9397-08002B2CF9AE}" pid="4" name="KSORubyTemplateID">
    <vt:lpwstr>8</vt:lpwstr>
  </property>
  <property fmtid="{D5CDD505-2E9C-101B-9397-08002B2CF9AE}" pid="5" name="ICV">
    <vt:lpwstr>280C2C44B87E4D63BDF57857A5E3ECD9_13</vt:lpwstr>
  </property>
</Properties>
</file>